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37" r:id="rId3"/>
    <p:sldId id="2823" r:id="rId4"/>
    <p:sldId id="2824" r:id="rId5"/>
    <p:sldId id="28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www.tallahassee.com/story/news/2017/06/01/big-bend-still-has-states-highest-rate-food-insecurity/346478001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s://www.flickr.com/photos/79516077@N06/7772302608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tallahassee.com/story/life/chronicle/2019/02/20/big-brothers-big-sisters-expands-work-honors-mentors/2900844002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www.tallahassee.com/story/news/2017/06/01/big-bend-still-has-states-highest-rate-food-insecurity/346478001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s://www.flickr.com/photos/79516077@N06/7772302608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tallahassee.com/story/life/chronicle/2019/02/20/big-brothers-big-sisters-expands-work-honors-mentors/290084400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E5F28-95B6-4B09-B8D9-7FC045EB279E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39E1D4-6E08-4229-8EF0-7F1762A84E17}">
      <dgm:prSet custT="1"/>
      <dgm:spPr/>
      <dgm:t>
        <a:bodyPr/>
        <a:lstStyle/>
        <a:p>
          <a:r>
            <a:rPr lang="en-US" sz="1800"/>
            <a:t>Mission Focus</a:t>
          </a:r>
        </a:p>
      </dgm:t>
    </dgm:pt>
    <dgm:pt modelId="{82E97F65-B0BE-4BED-BCB8-9E10E8B105AC}" type="parTrans" cxnId="{7C03A89E-4463-4D80-9AD3-CE6C77C6A926}">
      <dgm:prSet/>
      <dgm:spPr/>
      <dgm:t>
        <a:bodyPr/>
        <a:lstStyle/>
        <a:p>
          <a:endParaRPr lang="en-US" sz="1800"/>
        </a:p>
      </dgm:t>
    </dgm:pt>
    <dgm:pt modelId="{656C8C30-11BF-4D71-AC09-5C20B726DB4B}" type="sibTrans" cxnId="{7C03A89E-4463-4D80-9AD3-CE6C77C6A926}">
      <dgm:prSet/>
      <dgm:spPr>
        <a:solidFill>
          <a:schemeClr val="tx1"/>
        </a:solidFill>
      </dgm:spPr>
      <dgm:t>
        <a:bodyPr/>
        <a:lstStyle/>
        <a:p>
          <a:endParaRPr lang="en-US" sz="1800"/>
        </a:p>
      </dgm:t>
    </dgm:pt>
    <dgm:pt modelId="{442BB5E4-8ACC-4805-8FD3-176BAF47B79C}">
      <dgm:prSet custT="1"/>
      <dgm:spPr/>
      <dgm:t>
        <a:bodyPr/>
        <a:lstStyle/>
        <a:p>
          <a:r>
            <a:rPr lang="en-US" sz="1800"/>
            <a:t>Top Employer</a:t>
          </a:r>
        </a:p>
      </dgm:t>
    </dgm:pt>
    <dgm:pt modelId="{2236D62A-A1C9-4914-9C93-325119AA85C2}" type="parTrans" cxnId="{D96FEB05-C841-4E45-84D2-58B8CD3DF198}">
      <dgm:prSet/>
      <dgm:spPr/>
      <dgm:t>
        <a:bodyPr/>
        <a:lstStyle/>
        <a:p>
          <a:endParaRPr lang="en-US" sz="1800"/>
        </a:p>
      </dgm:t>
    </dgm:pt>
    <dgm:pt modelId="{BF739756-CF15-4799-80DB-F27BA2315DDC}" type="sibTrans" cxnId="{D96FEB05-C841-4E45-84D2-58B8CD3DF198}">
      <dgm:prSet/>
      <dgm:spPr>
        <a:solidFill>
          <a:schemeClr val="tx1"/>
        </a:solidFill>
      </dgm:spPr>
      <dgm:t>
        <a:bodyPr/>
        <a:lstStyle/>
        <a:p>
          <a:endParaRPr lang="en-US" sz="1800"/>
        </a:p>
      </dgm:t>
    </dgm:pt>
    <dgm:pt modelId="{C3C3D0A1-FDE0-466D-9B70-42795940358C}">
      <dgm:prSet phldrT="[Text]" custT="1"/>
      <dgm:spPr/>
      <dgm:t>
        <a:bodyPr/>
        <a:lstStyle/>
        <a:p>
          <a:r>
            <a:rPr lang="en-US" sz="1800"/>
            <a:t>Location</a:t>
          </a:r>
        </a:p>
      </dgm:t>
    </dgm:pt>
    <dgm:pt modelId="{F0CCD57C-688F-428A-B500-CF982E2CC499}" type="parTrans" cxnId="{1D357136-7CE2-4070-A131-96FBA82B0208}">
      <dgm:prSet/>
      <dgm:spPr/>
      <dgm:t>
        <a:bodyPr/>
        <a:lstStyle/>
        <a:p>
          <a:endParaRPr lang="en-US"/>
        </a:p>
      </dgm:t>
    </dgm:pt>
    <dgm:pt modelId="{BA1ECD5B-BB9F-4ED2-BA58-7347A076662F}" type="sibTrans" cxnId="{1D357136-7CE2-4070-A131-96FBA82B020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D10C9C5-20CC-48D7-B496-0E773017A9D2}" type="pres">
      <dgm:prSet presAssocID="{FE0E5F28-95B6-4B09-B8D9-7FC045EB27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7534182-E834-4191-999C-0686DDD71A61}" type="pres">
      <dgm:prSet presAssocID="{DD39E1D4-6E08-4229-8EF0-7F1762A84E17}" presName="gear1" presStyleLbl="node1" presStyleIdx="0" presStyleCnt="3">
        <dgm:presLayoutVars>
          <dgm:chMax val="1"/>
          <dgm:bulletEnabled val="1"/>
        </dgm:presLayoutVars>
      </dgm:prSet>
      <dgm:spPr/>
    </dgm:pt>
    <dgm:pt modelId="{3D7C3644-F795-49B9-8F67-C1ECE35815AE}" type="pres">
      <dgm:prSet presAssocID="{DD39E1D4-6E08-4229-8EF0-7F1762A84E17}" presName="gear1srcNode" presStyleLbl="node1" presStyleIdx="0" presStyleCnt="3"/>
      <dgm:spPr/>
    </dgm:pt>
    <dgm:pt modelId="{2A96D943-DEF4-41F3-A6DA-7C28C0D5C2A3}" type="pres">
      <dgm:prSet presAssocID="{DD39E1D4-6E08-4229-8EF0-7F1762A84E17}" presName="gear1dstNode" presStyleLbl="node1" presStyleIdx="0" presStyleCnt="3"/>
      <dgm:spPr/>
    </dgm:pt>
    <dgm:pt modelId="{A2B235CA-4B61-49AD-91E0-BB51CCF1AD86}" type="pres">
      <dgm:prSet presAssocID="{442BB5E4-8ACC-4805-8FD3-176BAF47B79C}" presName="gear2" presStyleLbl="node1" presStyleIdx="1" presStyleCnt="3" custScaleX="108876" custScaleY="110907">
        <dgm:presLayoutVars>
          <dgm:chMax val="1"/>
          <dgm:bulletEnabled val="1"/>
        </dgm:presLayoutVars>
      </dgm:prSet>
      <dgm:spPr/>
    </dgm:pt>
    <dgm:pt modelId="{66F8CBB4-922F-4B8A-AF84-8FD19CD83988}" type="pres">
      <dgm:prSet presAssocID="{442BB5E4-8ACC-4805-8FD3-176BAF47B79C}" presName="gear2srcNode" presStyleLbl="node1" presStyleIdx="1" presStyleCnt="3"/>
      <dgm:spPr/>
    </dgm:pt>
    <dgm:pt modelId="{FC0DA090-B575-43B4-808D-19F6E9CC1CD2}" type="pres">
      <dgm:prSet presAssocID="{442BB5E4-8ACC-4805-8FD3-176BAF47B79C}" presName="gear2dstNode" presStyleLbl="node1" presStyleIdx="1" presStyleCnt="3"/>
      <dgm:spPr/>
    </dgm:pt>
    <dgm:pt modelId="{810406E8-AB41-4105-B745-2BE458F4854D}" type="pres">
      <dgm:prSet presAssocID="{C3C3D0A1-FDE0-466D-9B70-42795940358C}" presName="gear3" presStyleLbl="node1" presStyleIdx="2" presStyleCnt="3"/>
      <dgm:spPr/>
    </dgm:pt>
    <dgm:pt modelId="{17B5C827-581C-4A3F-864D-ACB619A4BCB5}" type="pres">
      <dgm:prSet presAssocID="{C3C3D0A1-FDE0-466D-9B70-42795940358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AB86FE8-8977-4097-A2F4-91C08754CB71}" type="pres">
      <dgm:prSet presAssocID="{C3C3D0A1-FDE0-466D-9B70-42795940358C}" presName="gear3srcNode" presStyleLbl="node1" presStyleIdx="2" presStyleCnt="3"/>
      <dgm:spPr/>
    </dgm:pt>
    <dgm:pt modelId="{1D13DD4C-D202-42FD-B64A-0C30F1B2F976}" type="pres">
      <dgm:prSet presAssocID="{C3C3D0A1-FDE0-466D-9B70-42795940358C}" presName="gear3dstNode" presStyleLbl="node1" presStyleIdx="2" presStyleCnt="3"/>
      <dgm:spPr/>
    </dgm:pt>
    <dgm:pt modelId="{A760C0E3-ABDA-4BC7-9AA5-5A3BABAEA7C1}" type="pres">
      <dgm:prSet presAssocID="{656C8C30-11BF-4D71-AC09-5C20B726DB4B}" presName="connector1" presStyleLbl="sibTrans2D1" presStyleIdx="0" presStyleCnt="3"/>
      <dgm:spPr/>
    </dgm:pt>
    <dgm:pt modelId="{FB71C3CE-9E44-447E-B310-6B7B60E38CD2}" type="pres">
      <dgm:prSet presAssocID="{BF739756-CF15-4799-80DB-F27BA2315DDC}" presName="connector2" presStyleLbl="sibTrans2D1" presStyleIdx="1" presStyleCnt="3"/>
      <dgm:spPr/>
    </dgm:pt>
    <dgm:pt modelId="{9F799831-E578-485D-8BCE-227062D93EDE}" type="pres">
      <dgm:prSet presAssocID="{BA1ECD5B-BB9F-4ED2-BA58-7347A076662F}" presName="connector3" presStyleLbl="sibTrans2D1" presStyleIdx="2" presStyleCnt="3"/>
      <dgm:spPr/>
    </dgm:pt>
  </dgm:ptLst>
  <dgm:cxnLst>
    <dgm:cxn modelId="{D96FEB05-C841-4E45-84D2-58B8CD3DF198}" srcId="{FE0E5F28-95B6-4B09-B8D9-7FC045EB279E}" destId="{442BB5E4-8ACC-4805-8FD3-176BAF47B79C}" srcOrd="1" destOrd="0" parTransId="{2236D62A-A1C9-4914-9C93-325119AA85C2}" sibTransId="{BF739756-CF15-4799-80DB-F27BA2315DDC}"/>
    <dgm:cxn modelId="{AEAB7606-8D85-4929-A544-D89927A376EB}" type="presOf" srcId="{442BB5E4-8ACC-4805-8FD3-176BAF47B79C}" destId="{66F8CBB4-922F-4B8A-AF84-8FD19CD83988}" srcOrd="1" destOrd="0" presId="urn:microsoft.com/office/officeart/2005/8/layout/gear1"/>
    <dgm:cxn modelId="{1FAB6A22-3506-4287-BC49-771343E59DF8}" type="presOf" srcId="{442BB5E4-8ACC-4805-8FD3-176BAF47B79C}" destId="{A2B235CA-4B61-49AD-91E0-BB51CCF1AD86}" srcOrd="0" destOrd="0" presId="urn:microsoft.com/office/officeart/2005/8/layout/gear1"/>
    <dgm:cxn modelId="{18B0BD31-B81F-4637-8144-B8FEC1663C59}" type="presOf" srcId="{C3C3D0A1-FDE0-466D-9B70-42795940358C}" destId="{1D13DD4C-D202-42FD-B64A-0C30F1B2F976}" srcOrd="3" destOrd="0" presId="urn:microsoft.com/office/officeart/2005/8/layout/gear1"/>
    <dgm:cxn modelId="{17C82036-2319-48AD-B238-B6441C24F41E}" type="presOf" srcId="{C3C3D0A1-FDE0-466D-9B70-42795940358C}" destId="{8AB86FE8-8977-4097-A2F4-91C08754CB71}" srcOrd="2" destOrd="0" presId="urn:microsoft.com/office/officeart/2005/8/layout/gear1"/>
    <dgm:cxn modelId="{1D357136-7CE2-4070-A131-96FBA82B0208}" srcId="{FE0E5F28-95B6-4B09-B8D9-7FC045EB279E}" destId="{C3C3D0A1-FDE0-466D-9B70-42795940358C}" srcOrd="2" destOrd="0" parTransId="{F0CCD57C-688F-428A-B500-CF982E2CC499}" sibTransId="{BA1ECD5B-BB9F-4ED2-BA58-7347A076662F}"/>
    <dgm:cxn modelId="{C62A0765-2A44-448C-BD82-9F743B0FAD1A}" type="presOf" srcId="{BF739756-CF15-4799-80DB-F27BA2315DDC}" destId="{FB71C3CE-9E44-447E-B310-6B7B60E38CD2}" srcOrd="0" destOrd="0" presId="urn:microsoft.com/office/officeart/2005/8/layout/gear1"/>
    <dgm:cxn modelId="{0ECD7D65-BFE1-45A5-B0E6-4B4C0D06AA35}" type="presOf" srcId="{DD39E1D4-6E08-4229-8EF0-7F1762A84E17}" destId="{2A96D943-DEF4-41F3-A6DA-7C28C0D5C2A3}" srcOrd="2" destOrd="0" presId="urn:microsoft.com/office/officeart/2005/8/layout/gear1"/>
    <dgm:cxn modelId="{8D355B55-0956-4EAC-9744-E6BC10E14AEE}" type="presOf" srcId="{DD39E1D4-6E08-4229-8EF0-7F1762A84E17}" destId="{17534182-E834-4191-999C-0686DDD71A61}" srcOrd="0" destOrd="0" presId="urn:microsoft.com/office/officeart/2005/8/layout/gear1"/>
    <dgm:cxn modelId="{9F79E092-0EE1-42D6-9158-79102ACC91F3}" type="presOf" srcId="{656C8C30-11BF-4D71-AC09-5C20B726DB4B}" destId="{A760C0E3-ABDA-4BC7-9AA5-5A3BABAEA7C1}" srcOrd="0" destOrd="0" presId="urn:microsoft.com/office/officeart/2005/8/layout/gear1"/>
    <dgm:cxn modelId="{E5AF069E-07F5-456A-B1EF-928C5F8191FD}" type="presOf" srcId="{DD39E1D4-6E08-4229-8EF0-7F1762A84E17}" destId="{3D7C3644-F795-49B9-8F67-C1ECE35815AE}" srcOrd="1" destOrd="0" presId="urn:microsoft.com/office/officeart/2005/8/layout/gear1"/>
    <dgm:cxn modelId="{7C03A89E-4463-4D80-9AD3-CE6C77C6A926}" srcId="{FE0E5F28-95B6-4B09-B8D9-7FC045EB279E}" destId="{DD39E1D4-6E08-4229-8EF0-7F1762A84E17}" srcOrd="0" destOrd="0" parTransId="{82E97F65-B0BE-4BED-BCB8-9E10E8B105AC}" sibTransId="{656C8C30-11BF-4D71-AC09-5C20B726DB4B}"/>
    <dgm:cxn modelId="{DACF0FB8-01BF-4C1F-BDBE-28EAD8F57445}" type="presOf" srcId="{C3C3D0A1-FDE0-466D-9B70-42795940358C}" destId="{17B5C827-581C-4A3F-864D-ACB619A4BCB5}" srcOrd="1" destOrd="0" presId="urn:microsoft.com/office/officeart/2005/8/layout/gear1"/>
    <dgm:cxn modelId="{7C4B83B9-BD0E-4163-B55B-7BC22FF94911}" type="presOf" srcId="{C3C3D0A1-FDE0-466D-9B70-42795940358C}" destId="{810406E8-AB41-4105-B745-2BE458F4854D}" srcOrd="0" destOrd="0" presId="urn:microsoft.com/office/officeart/2005/8/layout/gear1"/>
    <dgm:cxn modelId="{139E22E3-176B-4B88-907D-212DF2CF3C0C}" type="presOf" srcId="{BA1ECD5B-BB9F-4ED2-BA58-7347A076662F}" destId="{9F799831-E578-485D-8BCE-227062D93EDE}" srcOrd="0" destOrd="0" presId="urn:microsoft.com/office/officeart/2005/8/layout/gear1"/>
    <dgm:cxn modelId="{6F8F7AF7-4CC1-4F8D-94F9-10A12826DDB4}" type="presOf" srcId="{442BB5E4-8ACC-4805-8FD3-176BAF47B79C}" destId="{FC0DA090-B575-43B4-808D-19F6E9CC1CD2}" srcOrd="2" destOrd="0" presId="urn:microsoft.com/office/officeart/2005/8/layout/gear1"/>
    <dgm:cxn modelId="{A26B82F9-2EF9-45F0-A811-16DD9DB0A8E3}" type="presOf" srcId="{FE0E5F28-95B6-4B09-B8D9-7FC045EB279E}" destId="{7D10C9C5-20CC-48D7-B496-0E773017A9D2}" srcOrd="0" destOrd="0" presId="urn:microsoft.com/office/officeart/2005/8/layout/gear1"/>
    <dgm:cxn modelId="{9F8CA9B0-D944-4E07-B52A-B45027F42449}" type="presParOf" srcId="{7D10C9C5-20CC-48D7-B496-0E773017A9D2}" destId="{17534182-E834-4191-999C-0686DDD71A61}" srcOrd="0" destOrd="0" presId="urn:microsoft.com/office/officeart/2005/8/layout/gear1"/>
    <dgm:cxn modelId="{B1A8B220-5988-46CD-B069-35A8EA2E0E5A}" type="presParOf" srcId="{7D10C9C5-20CC-48D7-B496-0E773017A9D2}" destId="{3D7C3644-F795-49B9-8F67-C1ECE35815AE}" srcOrd="1" destOrd="0" presId="urn:microsoft.com/office/officeart/2005/8/layout/gear1"/>
    <dgm:cxn modelId="{6E63C274-E291-4AE9-810A-73EE247E354F}" type="presParOf" srcId="{7D10C9C5-20CC-48D7-B496-0E773017A9D2}" destId="{2A96D943-DEF4-41F3-A6DA-7C28C0D5C2A3}" srcOrd="2" destOrd="0" presId="urn:microsoft.com/office/officeart/2005/8/layout/gear1"/>
    <dgm:cxn modelId="{31EFDA4F-8186-401C-AA3D-2B402DD4C7EC}" type="presParOf" srcId="{7D10C9C5-20CC-48D7-B496-0E773017A9D2}" destId="{A2B235CA-4B61-49AD-91E0-BB51CCF1AD86}" srcOrd="3" destOrd="0" presId="urn:microsoft.com/office/officeart/2005/8/layout/gear1"/>
    <dgm:cxn modelId="{AC78AE63-5A9A-40B1-A08E-DFAFF30AA7BF}" type="presParOf" srcId="{7D10C9C5-20CC-48D7-B496-0E773017A9D2}" destId="{66F8CBB4-922F-4B8A-AF84-8FD19CD83988}" srcOrd="4" destOrd="0" presId="urn:microsoft.com/office/officeart/2005/8/layout/gear1"/>
    <dgm:cxn modelId="{2EF38455-C501-4512-AE1E-59944EAFF5E4}" type="presParOf" srcId="{7D10C9C5-20CC-48D7-B496-0E773017A9D2}" destId="{FC0DA090-B575-43B4-808D-19F6E9CC1CD2}" srcOrd="5" destOrd="0" presId="urn:microsoft.com/office/officeart/2005/8/layout/gear1"/>
    <dgm:cxn modelId="{D91B88AC-AD2B-4040-B3AD-EC494DCF5C18}" type="presParOf" srcId="{7D10C9C5-20CC-48D7-B496-0E773017A9D2}" destId="{810406E8-AB41-4105-B745-2BE458F4854D}" srcOrd="6" destOrd="0" presId="urn:microsoft.com/office/officeart/2005/8/layout/gear1"/>
    <dgm:cxn modelId="{8DAA399B-A783-47BF-816E-B3ABA0713CCE}" type="presParOf" srcId="{7D10C9C5-20CC-48D7-B496-0E773017A9D2}" destId="{17B5C827-581C-4A3F-864D-ACB619A4BCB5}" srcOrd="7" destOrd="0" presId="urn:microsoft.com/office/officeart/2005/8/layout/gear1"/>
    <dgm:cxn modelId="{33CBEA52-AD42-4B97-9691-EA17B988EF9E}" type="presParOf" srcId="{7D10C9C5-20CC-48D7-B496-0E773017A9D2}" destId="{8AB86FE8-8977-4097-A2F4-91C08754CB71}" srcOrd="8" destOrd="0" presId="urn:microsoft.com/office/officeart/2005/8/layout/gear1"/>
    <dgm:cxn modelId="{8905B1B9-4BA4-43CE-A1F7-41D76B666CEA}" type="presParOf" srcId="{7D10C9C5-20CC-48D7-B496-0E773017A9D2}" destId="{1D13DD4C-D202-42FD-B64A-0C30F1B2F976}" srcOrd="9" destOrd="0" presId="urn:microsoft.com/office/officeart/2005/8/layout/gear1"/>
    <dgm:cxn modelId="{34D10199-F2AB-4257-98C7-9197369C4313}" type="presParOf" srcId="{7D10C9C5-20CC-48D7-B496-0E773017A9D2}" destId="{A760C0E3-ABDA-4BC7-9AA5-5A3BABAEA7C1}" srcOrd="10" destOrd="0" presId="urn:microsoft.com/office/officeart/2005/8/layout/gear1"/>
    <dgm:cxn modelId="{3B8B1F10-AF2F-482A-997F-1CD16D036A54}" type="presParOf" srcId="{7D10C9C5-20CC-48D7-B496-0E773017A9D2}" destId="{FB71C3CE-9E44-447E-B310-6B7B60E38CD2}" srcOrd="11" destOrd="0" presId="urn:microsoft.com/office/officeart/2005/8/layout/gear1"/>
    <dgm:cxn modelId="{A333CE70-5E45-475E-8B5B-D84CB9A4ABCC}" type="presParOf" srcId="{7D10C9C5-20CC-48D7-B496-0E773017A9D2}" destId="{9F799831-E578-485D-8BCE-227062D93E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55FDB-5FC4-4AAB-8475-2098C64B08F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F8F12-7C6B-432E-8E8D-CF35E479B613}">
      <dgm:prSet phldrT="[Text]"/>
      <dgm:spPr/>
      <dgm:t>
        <a:bodyPr/>
        <a:lstStyle/>
        <a:p>
          <a:r>
            <a:rPr lang="en-US"/>
            <a:t>Collected promising practices and data</a:t>
          </a:r>
        </a:p>
      </dgm:t>
    </dgm:pt>
    <dgm:pt modelId="{661051E6-9A50-45AA-A0BA-38655942EEF8}" type="parTrans" cxnId="{317EC3B8-4B9A-4D85-BC2E-BA0AAD932AC1}">
      <dgm:prSet/>
      <dgm:spPr/>
      <dgm:t>
        <a:bodyPr/>
        <a:lstStyle/>
        <a:p>
          <a:endParaRPr lang="en-US"/>
        </a:p>
      </dgm:t>
    </dgm:pt>
    <dgm:pt modelId="{F4981D21-17DE-4825-98A1-A8D97BD4900A}" type="sibTrans" cxnId="{317EC3B8-4B9A-4D85-BC2E-BA0AAD932AC1}">
      <dgm:prSet/>
      <dgm:spPr/>
      <dgm:t>
        <a:bodyPr/>
        <a:lstStyle/>
        <a:p>
          <a:endParaRPr lang="en-US"/>
        </a:p>
      </dgm:t>
    </dgm:pt>
    <dgm:pt modelId="{F6030FAE-635D-4138-96DF-ACC1268E6964}">
      <dgm:prSet phldrT="[Text]"/>
      <dgm:spPr/>
      <dgm:t>
        <a:bodyPr/>
        <a:lstStyle/>
        <a:p>
          <a:r>
            <a:rPr lang="en-US"/>
            <a:t>Held a meeting of the network</a:t>
          </a:r>
        </a:p>
      </dgm:t>
    </dgm:pt>
    <dgm:pt modelId="{F3588391-00BA-48C7-9D74-55A1FCD90B53}" type="parTrans" cxnId="{4FF88BA8-DEE0-4394-BEDD-66CA2985F079}">
      <dgm:prSet/>
      <dgm:spPr/>
      <dgm:t>
        <a:bodyPr/>
        <a:lstStyle/>
        <a:p>
          <a:endParaRPr lang="en-US"/>
        </a:p>
      </dgm:t>
    </dgm:pt>
    <dgm:pt modelId="{0DEF85B5-8FCF-4840-BFB5-BD689DC12BF3}" type="sibTrans" cxnId="{4FF88BA8-DEE0-4394-BEDD-66CA2985F079}">
      <dgm:prSet/>
      <dgm:spPr/>
      <dgm:t>
        <a:bodyPr/>
        <a:lstStyle/>
        <a:p>
          <a:endParaRPr lang="en-US"/>
        </a:p>
      </dgm:t>
    </dgm:pt>
    <dgm:pt modelId="{4E139EB1-29CF-4395-92D1-5F328C0F8F1C}">
      <dgm:prSet phldrT="[Text]"/>
      <dgm:spPr/>
      <dgm:t>
        <a:bodyPr/>
        <a:lstStyle/>
        <a:p>
          <a:r>
            <a:rPr lang="en-US"/>
            <a:t>Drilled down to census tract to focus on neighborhoods</a:t>
          </a:r>
        </a:p>
      </dgm:t>
    </dgm:pt>
    <dgm:pt modelId="{463B4F5D-502D-44FF-B1F7-2C5E5C261133}" type="parTrans" cxnId="{54A40A39-2A47-4041-95FA-8DDD82871AAD}">
      <dgm:prSet/>
      <dgm:spPr/>
      <dgm:t>
        <a:bodyPr/>
        <a:lstStyle/>
        <a:p>
          <a:endParaRPr lang="en-US"/>
        </a:p>
      </dgm:t>
    </dgm:pt>
    <dgm:pt modelId="{BA57373F-F06F-42B4-8343-AB6AB0AB4DA3}" type="sibTrans" cxnId="{54A40A39-2A47-4041-95FA-8DDD82871AAD}">
      <dgm:prSet/>
      <dgm:spPr/>
      <dgm:t>
        <a:bodyPr/>
        <a:lstStyle/>
        <a:p>
          <a:endParaRPr lang="en-US"/>
        </a:p>
      </dgm:t>
    </dgm:pt>
    <dgm:pt modelId="{08775AB5-C2F7-46AA-A05E-79548FE2EE08}">
      <dgm:prSet phldrT="[Text]"/>
      <dgm:spPr/>
      <dgm:t>
        <a:bodyPr/>
        <a:lstStyle/>
        <a:p>
          <a:r>
            <a:rPr lang="en-US"/>
            <a:t>Focused TCC’s education efforts, and collectively realized a 35% increase in enrollment over the last two years</a:t>
          </a:r>
        </a:p>
      </dgm:t>
    </dgm:pt>
    <dgm:pt modelId="{B5594610-1809-4B51-854F-0C70A61A7F1C}" type="parTrans" cxnId="{8F5EF355-2983-4987-B247-BC24BFFCF7EC}">
      <dgm:prSet/>
      <dgm:spPr/>
      <dgm:t>
        <a:bodyPr/>
        <a:lstStyle/>
        <a:p>
          <a:endParaRPr lang="en-US"/>
        </a:p>
      </dgm:t>
    </dgm:pt>
    <dgm:pt modelId="{F247FD6B-4E8F-46CF-AC5C-D6BF6E86935D}" type="sibTrans" cxnId="{8F5EF355-2983-4987-B247-BC24BFFCF7EC}">
      <dgm:prSet/>
      <dgm:spPr/>
      <dgm:t>
        <a:bodyPr/>
        <a:lstStyle/>
        <a:p>
          <a:endParaRPr lang="en-US"/>
        </a:p>
      </dgm:t>
    </dgm:pt>
    <dgm:pt modelId="{62831E4B-E402-4042-9FA7-6B50C671412F}" type="pres">
      <dgm:prSet presAssocID="{EB855FDB-5FC4-4AAB-8475-2098C64B08FD}" presName="Name0" presStyleCnt="0">
        <dgm:presLayoutVars>
          <dgm:dir/>
        </dgm:presLayoutVars>
      </dgm:prSet>
      <dgm:spPr/>
    </dgm:pt>
    <dgm:pt modelId="{474BCC8F-D804-4C7F-BC43-726894E0E576}" type="pres">
      <dgm:prSet presAssocID="{08775AB5-C2F7-46AA-A05E-79548FE2EE08}" presName="noChildren" presStyleCnt="0"/>
      <dgm:spPr/>
    </dgm:pt>
    <dgm:pt modelId="{2C3CA69C-65B9-4AD3-BE7A-E2C85381EAED}" type="pres">
      <dgm:prSet presAssocID="{08775AB5-C2F7-46AA-A05E-79548FE2EE08}" presName="gap" presStyleCnt="0"/>
      <dgm:spPr/>
    </dgm:pt>
    <dgm:pt modelId="{4F0B0C6B-6654-407E-BF1D-99598C9E4109}" type="pres">
      <dgm:prSet presAssocID="{08775AB5-C2F7-46AA-A05E-79548FE2EE08}" presName="medCircle2" presStyleLbl="vennNode1" presStyleIdx="0" presStyleCnt="4" custLinFactNeighborX="-61819" custLinFactNeighborY="-181"/>
      <dgm:spPr/>
    </dgm:pt>
    <dgm:pt modelId="{6C1C6CA1-0045-4D00-96A6-D9194BF67283}" type="pres">
      <dgm:prSet presAssocID="{08775AB5-C2F7-46AA-A05E-79548FE2EE08}" presName="txLvlOnly1" presStyleLbl="revTx" presStyleIdx="0" presStyleCnt="4"/>
      <dgm:spPr/>
    </dgm:pt>
    <dgm:pt modelId="{F596E6D8-DD1A-48B7-B9BD-D2DD69186E5A}" type="pres">
      <dgm:prSet presAssocID="{B1DF8F12-7C6B-432E-8E8D-CF35E479B613}" presName="noChildren" presStyleCnt="0"/>
      <dgm:spPr/>
    </dgm:pt>
    <dgm:pt modelId="{90FFE367-CD25-41AB-9021-CE4B77529F2C}" type="pres">
      <dgm:prSet presAssocID="{B1DF8F12-7C6B-432E-8E8D-CF35E479B613}" presName="gap" presStyleCnt="0"/>
      <dgm:spPr/>
    </dgm:pt>
    <dgm:pt modelId="{0B273734-6043-4AAB-B8A1-9577F79E9E27}" type="pres">
      <dgm:prSet presAssocID="{B1DF8F12-7C6B-432E-8E8D-CF35E479B613}" presName="medCircle2" presStyleLbl="vennNode1" presStyleIdx="1" presStyleCnt="4" custLinFactNeighborX="-61819" custLinFactNeighborY="2177"/>
      <dgm:spPr/>
    </dgm:pt>
    <dgm:pt modelId="{D201BB0B-2404-45CB-BA5E-7FE3F1DFDEE6}" type="pres">
      <dgm:prSet presAssocID="{B1DF8F12-7C6B-432E-8E8D-CF35E479B613}" presName="txLvlOnly1" presStyleLbl="revTx" presStyleIdx="1" presStyleCnt="4"/>
      <dgm:spPr/>
    </dgm:pt>
    <dgm:pt modelId="{08802861-EE40-4DCB-AEB0-4CAE442B5C29}" type="pres">
      <dgm:prSet presAssocID="{F6030FAE-635D-4138-96DF-ACC1268E6964}" presName="noChildren" presStyleCnt="0"/>
      <dgm:spPr/>
    </dgm:pt>
    <dgm:pt modelId="{7CE4292F-6E7F-4E87-8A2D-C8EE12881D1A}" type="pres">
      <dgm:prSet presAssocID="{F6030FAE-635D-4138-96DF-ACC1268E6964}" presName="gap" presStyleCnt="0"/>
      <dgm:spPr/>
    </dgm:pt>
    <dgm:pt modelId="{745ACD9B-5C35-46BD-AFE4-F1E4649F8D7E}" type="pres">
      <dgm:prSet presAssocID="{F6030FAE-635D-4138-96DF-ACC1268E6964}" presName="medCircle2" presStyleLbl="vennNode1" presStyleIdx="2" presStyleCnt="4" custLinFactNeighborX="-61819" custLinFactNeighborY="2177"/>
      <dgm:spPr/>
    </dgm:pt>
    <dgm:pt modelId="{0B8F89E9-57E9-4B92-A116-79605B7DFEFD}" type="pres">
      <dgm:prSet presAssocID="{F6030FAE-635D-4138-96DF-ACC1268E6964}" presName="txLvlOnly1" presStyleLbl="revTx" presStyleIdx="2" presStyleCnt="4"/>
      <dgm:spPr/>
    </dgm:pt>
    <dgm:pt modelId="{2444BD84-32AD-4634-8390-D76D3EF7D79C}" type="pres">
      <dgm:prSet presAssocID="{4E139EB1-29CF-4395-92D1-5F328C0F8F1C}" presName="noChildren" presStyleCnt="0"/>
      <dgm:spPr/>
    </dgm:pt>
    <dgm:pt modelId="{E739AB9C-C9DE-4984-BF53-A95E0410C884}" type="pres">
      <dgm:prSet presAssocID="{4E139EB1-29CF-4395-92D1-5F328C0F8F1C}" presName="gap" presStyleCnt="0"/>
      <dgm:spPr/>
    </dgm:pt>
    <dgm:pt modelId="{3CA60300-07A1-40AF-AC0B-044AA4E38BC4}" type="pres">
      <dgm:prSet presAssocID="{4E139EB1-29CF-4395-92D1-5F328C0F8F1C}" presName="medCircle2" presStyleLbl="vennNode1" presStyleIdx="3" presStyleCnt="4" custLinFactNeighborX="-61819" custLinFactNeighborY="181"/>
      <dgm:spPr/>
    </dgm:pt>
    <dgm:pt modelId="{5118F8EF-0E73-45B1-A592-FBC1006E1FB8}" type="pres">
      <dgm:prSet presAssocID="{4E139EB1-29CF-4395-92D1-5F328C0F8F1C}" presName="txLvlOnly1" presStyleLbl="revTx" presStyleIdx="3" presStyleCnt="4"/>
      <dgm:spPr/>
    </dgm:pt>
  </dgm:ptLst>
  <dgm:cxnLst>
    <dgm:cxn modelId="{C64AD60C-83E9-4E04-9FDA-B37EF6913623}" type="presOf" srcId="{EB855FDB-5FC4-4AAB-8475-2098C64B08FD}" destId="{62831E4B-E402-4042-9FA7-6B50C671412F}" srcOrd="0" destOrd="0" presId="urn:microsoft.com/office/officeart/2008/layout/VerticalCircleList"/>
    <dgm:cxn modelId="{D91B5617-B80B-4062-8FCB-9B6FEE631A03}" type="presOf" srcId="{F6030FAE-635D-4138-96DF-ACC1268E6964}" destId="{0B8F89E9-57E9-4B92-A116-79605B7DFEFD}" srcOrd="0" destOrd="0" presId="urn:microsoft.com/office/officeart/2008/layout/VerticalCircleList"/>
    <dgm:cxn modelId="{54A40A39-2A47-4041-95FA-8DDD82871AAD}" srcId="{EB855FDB-5FC4-4AAB-8475-2098C64B08FD}" destId="{4E139EB1-29CF-4395-92D1-5F328C0F8F1C}" srcOrd="3" destOrd="0" parTransId="{463B4F5D-502D-44FF-B1F7-2C5E5C261133}" sibTransId="{BA57373F-F06F-42B4-8343-AB6AB0AB4DA3}"/>
    <dgm:cxn modelId="{3CBD694C-E835-440A-A713-C2362E2058A6}" type="presOf" srcId="{08775AB5-C2F7-46AA-A05E-79548FE2EE08}" destId="{6C1C6CA1-0045-4D00-96A6-D9194BF67283}" srcOrd="0" destOrd="0" presId="urn:microsoft.com/office/officeart/2008/layout/VerticalCircleList"/>
    <dgm:cxn modelId="{8F5EF355-2983-4987-B247-BC24BFFCF7EC}" srcId="{EB855FDB-5FC4-4AAB-8475-2098C64B08FD}" destId="{08775AB5-C2F7-46AA-A05E-79548FE2EE08}" srcOrd="0" destOrd="0" parTransId="{B5594610-1809-4B51-854F-0C70A61A7F1C}" sibTransId="{F247FD6B-4E8F-46CF-AC5C-D6BF6E86935D}"/>
    <dgm:cxn modelId="{A83EBA92-C12B-495C-AB76-7005C1AFA7D4}" type="presOf" srcId="{4E139EB1-29CF-4395-92D1-5F328C0F8F1C}" destId="{5118F8EF-0E73-45B1-A592-FBC1006E1FB8}" srcOrd="0" destOrd="0" presId="urn:microsoft.com/office/officeart/2008/layout/VerticalCircleList"/>
    <dgm:cxn modelId="{A1ED05A0-CDA8-489E-AD6F-74C01F4FB9BE}" type="presOf" srcId="{B1DF8F12-7C6B-432E-8E8D-CF35E479B613}" destId="{D201BB0B-2404-45CB-BA5E-7FE3F1DFDEE6}" srcOrd="0" destOrd="0" presId="urn:microsoft.com/office/officeart/2008/layout/VerticalCircleList"/>
    <dgm:cxn modelId="{4FF88BA8-DEE0-4394-BEDD-66CA2985F079}" srcId="{EB855FDB-5FC4-4AAB-8475-2098C64B08FD}" destId="{F6030FAE-635D-4138-96DF-ACC1268E6964}" srcOrd="2" destOrd="0" parTransId="{F3588391-00BA-48C7-9D74-55A1FCD90B53}" sibTransId="{0DEF85B5-8FCF-4840-BFB5-BD689DC12BF3}"/>
    <dgm:cxn modelId="{317EC3B8-4B9A-4D85-BC2E-BA0AAD932AC1}" srcId="{EB855FDB-5FC4-4AAB-8475-2098C64B08FD}" destId="{B1DF8F12-7C6B-432E-8E8D-CF35E479B613}" srcOrd="1" destOrd="0" parTransId="{661051E6-9A50-45AA-A0BA-38655942EEF8}" sibTransId="{F4981D21-17DE-4825-98A1-A8D97BD4900A}"/>
    <dgm:cxn modelId="{30E48836-7C72-4E17-8B9D-17E65C3BDB66}" type="presParOf" srcId="{62831E4B-E402-4042-9FA7-6B50C671412F}" destId="{474BCC8F-D804-4C7F-BC43-726894E0E576}" srcOrd="0" destOrd="0" presId="urn:microsoft.com/office/officeart/2008/layout/VerticalCircleList"/>
    <dgm:cxn modelId="{03E29E0B-0A54-4C09-8564-28FF353AD5A6}" type="presParOf" srcId="{474BCC8F-D804-4C7F-BC43-726894E0E576}" destId="{2C3CA69C-65B9-4AD3-BE7A-E2C85381EAED}" srcOrd="0" destOrd="0" presId="urn:microsoft.com/office/officeart/2008/layout/VerticalCircleList"/>
    <dgm:cxn modelId="{644F5688-3DEB-4D73-896B-47B1B2436867}" type="presParOf" srcId="{474BCC8F-D804-4C7F-BC43-726894E0E576}" destId="{4F0B0C6B-6654-407E-BF1D-99598C9E4109}" srcOrd="1" destOrd="0" presId="urn:microsoft.com/office/officeart/2008/layout/VerticalCircleList"/>
    <dgm:cxn modelId="{70CBD5BC-7A1A-4F66-BF94-CD9971D0B10A}" type="presParOf" srcId="{474BCC8F-D804-4C7F-BC43-726894E0E576}" destId="{6C1C6CA1-0045-4D00-96A6-D9194BF67283}" srcOrd="2" destOrd="0" presId="urn:microsoft.com/office/officeart/2008/layout/VerticalCircleList"/>
    <dgm:cxn modelId="{1D739AFE-CE00-4EFC-A4D3-4CD3AA3AEB32}" type="presParOf" srcId="{62831E4B-E402-4042-9FA7-6B50C671412F}" destId="{F596E6D8-DD1A-48B7-B9BD-D2DD69186E5A}" srcOrd="1" destOrd="0" presId="urn:microsoft.com/office/officeart/2008/layout/VerticalCircleList"/>
    <dgm:cxn modelId="{5219ABE5-F580-461A-867B-6F0EC28F53F6}" type="presParOf" srcId="{F596E6D8-DD1A-48B7-B9BD-D2DD69186E5A}" destId="{90FFE367-CD25-41AB-9021-CE4B77529F2C}" srcOrd="0" destOrd="0" presId="urn:microsoft.com/office/officeart/2008/layout/VerticalCircleList"/>
    <dgm:cxn modelId="{88F1D405-2860-48F9-930A-96D64E6E23E6}" type="presParOf" srcId="{F596E6D8-DD1A-48B7-B9BD-D2DD69186E5A}" destId="{0B273734-6043-4AAB-B8A1-9577F79E9E27}" srcOrd="1" destOrd="0" presId="urn:microsoft.com/office/officeart/2008/layout/VerticalCircleList"/>
    <dgm:cxn modelId="{DDE86B67-D779-4A66-870D-C8355EF617DC}" type="presParOf" srcId="{F596E6D8-DD1A-48B7-B9BD-D2DD69186E5A}" destId="{D201BB0B-2404-45CB-BA5E-7FE3F1DFDEE6}" srcOrd="2" destOrd="0" presId="urn:microsoft.com/office/officeart/2008/layout/VerticalCircleList"/>
    <dgm:cxn modelId="{F48A34B8-89BD-40C7-A197-1BE8DFC3FD3E}" type="presParOf" srcId="{62831E4B-E402-4042-9FA7-6B50C671412F}" destId="{08802861-EE40-4DCB-AEB0-4CAE442B5C29}" srcOrd="2" destOrd="0" presId="urn:microsoft.com/office/officeart/2008/layout/VerticalCircleList"/>
    <dgm:cxn modelId="{2B6F3DC7-C6D6-4598-BB38-0798688A793F}" type="presParOf" srcId="{08802861-EE40-4DCB-AEB0-4CAE442B5C29}" destId="{7CE4292F-6E7F-4E87-8A2D-C8EE12881D1A}" srcOrd="0" destOrd="0" presId="urn:microsoft.com/office/officeart/2008/layout/VerticalCircleList"/>
    <dgm:cxn modelId="{819FD70F-8246-4AF6-9360-D245360F1B3A}" type="presParOf" srcId="{08802861-EE40-4DCB-AEB0-4CAE442B5C29}" destId="{745ACD9B-5C35-46BD-AFE4-F1E4649F8D7E}" srcOrd="1" destOrd="0" presId="urn:microsoft.com/office/officeart/2008/layout/VerticalCircleList"/>
    <dgm:cxn modelId="{7F63D96B-B7A5-43B3-8536-BF6DB820F1C5}" type="presParOf" srcId="{08802861-EE40-4DCB-AEB0-4CAE442B5C29}" destId="{0B8F89E9-57E9-4B92-A116-79605B7DFEFD}" srcOrd="2" destOrd="0" presId="urn:microsoft.com/office/officeart/2008/layout/VerticalCircleList"/>
    <dgm:cxn modelId="{478FEFD1-B189-49AB-AAEE-31E3DD08B116}" type="presParOf" srcId="{62831E4B-E402-4042-9FA7-6B50C671412F}" destId="{2444BD84-32AD-4634-8390-D76D3EF7D79C}" srcOrd="3" destOrd="0" presId="urn:microsoft.com/office/officeart/2008/layout/VerticalCircleList"/>
    <dgm:cxn modelId="{969F7D1F-CE17-4B6D-B1CF-16F6C4359D0C}" type="presParOf" srcId="{2444BD84-32AD-4634-8390-D76D3EF7D79C}" destId="{E739AB9C-C9DE-4984-BF53-A95E0410C884}" srcOrd="0" destOrd="0" presId="urn:microsoft.com/office/officeart/2008/layout/VerticalCircleList"/>
    <dgm:cxn modelId="{24D415AA-46BE-47B6-B522-1EAFF1CE4EA4}" type="presParOf" srcId="{2444BD84-32AD-4634-8390-D76D3EF7D79C}" destId="{3CA60300-07A1-40AF-AC0B-044AA4E38BC4}" srcOrd="1" destOrd="0" presId="urn:microsoft.com/office/officeart/2008/layout/VerticalCircleList"/>
    <dgm:cxn modelId="{07D224DF-C771-478A-AB9E-F7263C1C8D09}" type="presParOf" srcId="{2444BD84-32AD-4634-8390-D76D3EF7D79C}" destId="{5118F8EF-0E73-45B1-A592-FBC1006E1FB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D42A8-2396-4EE2-A643-E44628CBB7D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15C37F-4E6D-4DD1-80A7-15E353985780}">
      <dgm:prSet phldrT="[Text]"/>
      <dgm:spPr/>
      <dgm:t>
        <a:bodyPr/>
        <a:lstStyle/>
        <a:p>
          <a:r>
            <a:rPr lang="en-US"/>
            <a:t>Continue to collect promising practices</a:t>
          </a:r>
        </a:p>
      </dgm:t>
    </dgm:pt>
    <dgm:pt modelId="{954D4BD9-651F-4314-87A6-57DBF71A2D40}" type="parTrans" cxnId="{A79763C5-0C54-4D48-9385-0314C7215A58}">
      <dgm:prSet/>
      <dgm:spPr/>
      <dgm:t>
        <a:bodyPr/>
        <a:lstStyle/>
        <a:p>
          <a:endParaRPr lang="en-US"/>
        </a:p>
      </dgm:t>
    </dgm:pt>
    <dgm:pt modelId="{73DF5547-C807-4F55-A004-95A084CD7463}" type="sibTrans" cxnId="{A79763C5-0C54-4D48-9385-0314C7215A58}">
      <dgm:prSet/>
      <dgm:spPr/>
      <dgm:t>
        <a:bodyPr/>
        <a:lstStyle/>
        <a:p>
          <a:endParaRPr lang="en-US"/>
        </a:p>
      </dgm:t>
    </dgm:pt>
    <dgm:pt modelId="{D3F74EE3-5C49-4E63-A0DE-4BCBF958A1F9}">
      <dgm:prSet phldrT="[Text]"/>
      <dgm:spPr/>
      <dgm:t>
        <a:bodyPr/>
        <a:lstStyle/>
        <a:p>
          <a:r>
            <a:rPr lang="en-US"/>
            <a:t>Monitor outcomes</a:t>
          </a:r>
        </a:p>
      </dgm:t>
    </dgm:pt>
    <dgm:pt modelId="{31DA038C-41D8-4807-8744-DFEC3C4D4E69}" type="parTrans" cxnId="{5464626C-DED9-4AA1-8725-89F348D159F9}">
      <dgm:prSet/>
      <dgm:spPr/>
      <dgm:t>
        <a:bodyPr/>
        <a:lstStyle/>
        <a:p>
          <a:endParaRPr lang="en-US"/>
        </a:p>
      </dgm:t>
    </dgm:pt>
    <dgm:pt modelId="{9651CE0B-35CE-4FDD-99F0-917E6C9236E7}" type="sibTrans" cxnId="{5464626C-DED9-4AA1-8725-89F348D159F9}">
      <dgm:prSet/>
      <dgm:spPr/>
      <dgm:t>
        <a:bodyPr/>
        <a:lstStyle/>
        <a:p>
          <a:endParaRPr lang="en-US"/>
        </a:p>
      </dgm:t>
    </dgm:pt>
    <dgm:pt modelId="{6064028F-BAE4-4841-BC0E-37BF5FBB3D4D}">
      <dgm:prSet phldrT="[Text]"/>
      <dgm:spPr/>
      <dgm:t>
        <a:bodyPr/>
        <a:lstStyle/>
        <a:p>
          <a:r>
            <a:rPr lang="en-US"/>
            <a:t>Conduct a deliberative forum with local residents</a:t>
          </a:r>
        </a:p>
      </dgm:t>
    </dgm:pt>
    <dgm:pt modelId="{83AC94EE-B951-4260-9611-760305ED378F}" type="parTrans" cxnId="{88332C2E-17CE-48BC-AD3C-121F5D6790DD}">
      <dgm:prSet/>
      <dgm:spPr/>
      <dgm:t>
        <a:bodyPr/>
        <a:lstStyle/>
        <a:p>
          <a:endParaRPr lang="en-US"/>
        </a:p>
      </dgm:t>
    </dgm:pt>
    <dgm:pt modelId="{0C9AF2C9-AEEA-437C-B399-726860B296C6}" type="sibTrans" cxnId="{88332C2E-17CE-48BC-AD3C-121F5D6790DD}">
      <dgm:prSet/>
      <dgm:spPr/>
      <dgm:t>
        <a:bodyPr/>
        <a:lstStyle/>
        <a:p>
          <a:endParaRPr lang="en-US"/>
        </a:p>
      </dgm:t>
    </dgm:pt>
    <dgm:pt modelId="{4B8B893D-88F5-4969-974F-56621CF5A0FE}">
      <dgm:prSet phldrT="[Text]"/>
      <dgm:spPr/>
      <dgm:t>
        <a:bodyPr/>
        <a:lstStyle/>
        <a:p>
          <a:r>
            <a:rPr lang="en-US"/>
            <a:t>Create a framework to be shared</a:t>
          </a:r>
        </a:p>
      </dgm:t>
    </dgm:pt>
    <dgm:pt modelId="{E781BB20-70EF-4AAC-9639-88B5F096E1B4}" type="parTrans" cxnId="{9CEE567F-A090-4AA4-8C64-E8F44C35FEE1}">
      <dgm:prSet/>
      <dgm:spPr/>
      <dgm:t>
        <a:bodyPr/>
        <a:lstStyle/>
        <a:p>
          <a:endParaRPr lang="en-US"/>
        </a:p>
      </dgm:t>
    </dgm:pt>
    <dgm:pt modelId="{583528BF-6146-4837-A788-36C29B5FF35C}" type="sibTrans" cxnId="{9CEE567F-A090-4AA4-8C64-E8F44C35FEE1}">
      <dgm:prSet/>
      <dgm:spPr/>
      <dgm:t>
        <a:bodyPr/>
        <a:lstStyle/>
        <a:p>
          <a:endParaRPr lang="en-US"/>
        </a:p>
      </dgm:t>
    </dgm:pt>
    <dgm:pt modelId="{E102C184-0C4C-4133-B563-C5A295D19D60}" type="pres">
      <dgm:prSet presAssocID="{343D42A8-2396-4EE2-A643-E44628CBB7D0}" presName="Name0" presStyleCnt="0">
        <dgm:presLayoutVars>
          <dgm:dir/>
          <dgm:resizeHandles val="exact"/>
        </dgm:presLayoutVars>
      </dgm:prSet>
      <dgm:spPr/>
    </dgm:pt>
    <dgm:pt modelId="{DE2D024C-64B1-47AE-9393-8A0F6D0F41DA}" type="pres">
      <dgm:prSet presAssocID="{C815C37F-4E6D-4DD1-80A7-15E353985780}" presName="compNode" presStyleCnt="0"/>
      <dgm:spPr/>
    </dgm:pt>
    <dgm:pt modelId="{F4363595-E2FA-473F-864C-EFBDF272A104}" type="pres">
      <dgm:prSet presAssocID="{C815C37F-4E6D-4DD1-80A7-15E353985780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000" r="-16000"/>
          </a:stretch>
        </a:blipFill>
      </dgm:spPr>
    </dgm:pt>
    <dgm:pt modelId="{EA0434D2-1809-42EA-B83B-ED0103F241AD}" type="pres">
      <dgm:prSet presAssocID="{C815C37F-4E6D-4DD1-80A7-15E353985780}" presName="textRect" presStyleLbl="revTx" presStyleIdx="0" presStyleCnt="4">
        <dgm:presLayoutVars>
          <dgm:bulletEnabled val="1"/>
        </dgm:presLayoutVars>
      </dgm:prSet>
      <dgm:spPr/>
    </dgm:pt>
    <dgm:pt modelId="{965ADD86-56B9-4938-9E31-53FBE1FD63E1}" type="pres">
      <dgm:prSet presAssocID="{73DF5547-C807-4F55-A004-95A084CD7463}" presName="sibTrans" presStyleLbl="sibTrans2D1" presStyleIdx="0" presStyleCnt="0"/>
      <dgm:spPr/>
    </dgm:pt>
    <dgm:pt modelId="{BE1A1A0A-3A70-4BF0-A650-2856818A8244}" type="pres">
      <dgm:prSet presAssocID="{D3F74EE3-5C49-4E63-A0DE-4BCBF958A1F9}" presName="compNode" presStyleCnt="0"/>
      <dgm:spPr/>
    </dgm:pt>
    <dgm:pt modelId="{00A89CE5-D423-4379-BD44-2E9DC61355C3}" type="pres">
      <dgm:prSet presAssocID="{D3F74EE3-5C49-4E63-A0DE-4BCBF958A1F9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5000" b="-5000"/>
          </a:stretch>
        </a:blipFill>
      </dgm:spPr>
    </dgm:pt>
    <dgm:pt modelId="{AD769338-B6AF-41B0-9C87-5735B05FB290}" type="pres">
      <dgm:prSet presAssocID="{D3F74EE3-5C49-4E63-A0DE-4BCBF958A1F9}" presName="textRect" presStyleLbl="revTx" presStyleIdx="1" presStyleCnt="4">
        <dgm:presLayoutVars>
          <dgm:bulletEnabled val="1"/>
        </dgm:presLayoutVars>
      </dgm:prSet>
      <dgm:spPr/>
    </dgm:pt>
    <dgm:pt modelId="{37CF5F8E-B447-42D5-A5BC-8B0B2014A314}" type="pres">
      <dgm:prSet presAssocID="{9651CE0B-35CE-4FDD-99F0-917E6C9236E7}" presName="sibTrans" presStyleLbl="sibTrans2D1" presStyleIdx="0" presStyleCnt="0"/>
      <dgm:spPr/>
    </dgm:pt>
    <dgm:pt modelId="{73A33E9C-F536-475D-9394-F6C5116B4108}" type="pres">
      <dgm:prSet presAssocID="{6064028F-BAE4-4841-BC0E-37BF5FBB3D4D}" presName="compNode" presStyleCnt="0"/>
      <dgm:spPr/>
    </dgm:pt>
    <dgm:pt modelId="{79C47C7A-934B-4E92-BF68-609806DF0EC0}" type="pres">
      <dgm:prSet presAssocID="{6064028F-BAE4-4841-BC0E-37BF5FBB3D4D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" b="-4000"/>
          </a:stretch>
        </a:blipFill>
      </dgm:spPr>
    </dgm:pt>
    <dgm:pt modelId="{CC309366-30B7-4161-A74D-E57F8BF1AACE}" type="pres">
      <dgm:prSet presAssocID="{6064028F-BAE4-4841-BC0E-37BF5FBB3D4D}" presName="textRect" presStyleLbl="revTx" presStyleIdx="2" presStyleCnt="4">
        <dgm:presLayoutVars>
          <dgm:bulletEnabled val="1"/>
        </dgm:presLayoutVars>
      </dgm:prSet>
      <dgm:spPr/>
    </dgm:pt>
    <dgm:pt modelId="{C28D9392-40FF-48EE-ADEC-F99FD58E6408}" type="pres">
      <dgm:prSet presAssocID="{0C9AF2C9-AEEA-437C-B399-726860B296C6}" presName="sibTrans" presStyleLbl="sibTrans2D1" presStyleIdx="0" presStyleCnt="0"/>
      <dgm:spPr/>
    </dgm:pt>
    <dgm:pt modelId="{D6D9299D-09D4-4855-8F2E-067BDA027DC6}" type="pres">
      <dgm:prSet presAssocID="{4B8B893D-88F5-4969-974F-56621CF5A0FE}" presName="compNode" presStyleCnt="0"/>
      <dgm:spPr/>
    </dgm:pt>
    <dgm:pt modelId="{AB750403-54B4-4B94-9096-4762ED7665E8}" type="pres">
      <dgm:prSet presAssocID="{4B8B893D-88F5-4969-974F-56621CF5A0FE}" presName="pict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917553F-9BEE-42E0-AB8C-B955A4108E1F}" type="pres">
      <dgm:prSet presAssocID="{4B8B893D-88F5-4969-974F-56621CF5A0FE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F9544413-65F2-4970-A86F-799C6B2163B1}" type="presOf" srcId="{C815C37F-4E6D-4DD1-80A7-15E353985780}" destId="{EA0434D2-1809-42EA-B83B-ED0103F241AD}" srcOrd="0" destOrd="0" presId="urn:microsoft.com/office/officeart/2005/8/layout/pList1"/>
    <dgm:cxn modelId="{DEF3DA1E-B130-4A7D-BF27-14A6A4141588}" type="presOf" srcId="{73DF5547-C807-4F55-A004-95A084CD7463}" destId="{965ADD86-56B9-4938-9E31-53FBE1FD63E1}" srcOrd="0" destOrd="0" presId="urn:microsoft.com/office/officeart/2005/8/layout/pList1"/>
    <dgm:cxn modelId="{88332C2E-17CE-48BC-AD3C-121F5D6790DD}" srcId="{343D42A8-2396-4EE2-A643-E44628CBB7D0}" destId="{6064028F-BAE4-4841-BC0E-37BF5FBB3D4D}" srcOrd="2" destOrd="0" parTransId="{83AC94EE-B951-4260-9611-760305ED378F}" sibTransId="{0C9AF2C9-AEEA-437C-B399-726860B296C6}"/>
    <dgm:cxn modelId="{ED6CDD5E-9F9D-4885-B341-9DF4C8402BC6}" type="presOf" srcId="{D3F74EE3-5C49-4E63-A0DE-4BCBF958A1F9}" destId="{AD769338-B6AF-41B0-9C87-5735B05FB290}" srcOrd="0" destOrd="0" presId="urn:microsoft.com/office/officeart/2005/8/layout/pList1"/>
    <dgm:cxn modelId="{5464626C-DED9-4AA1-8725-89F348D159F9}" srcId="{343D42A8-2396-4EE2-A643-E44628CBB7D0}" destId="{D3F74EE3-5C49-4E63-A0DE-4BCBF958A1F9}" srcOrd="1" destOrd="0" parTransId="{31DA038C-41D8-4807-8744-DFEC3C4D4E69}" sibTransId="{9651CE0B-35CE-4FDD-99F0-917E6C9236E7}"/>
    <dgm:cxn modelId="{EEB3EE4F-73A8-49AB-8162-4FD7D5756859}" type="presOf" srcId="{6064028F-BAE4-4841-BC0E-37BF5FBB3D4D}" destId="{CC309366-30B7-4161-A74D-E57F8BF1AACE}" srcOrd="0" destOrd="0" presId="urn:microsoft.com/office/officeart/2005/8/layout/pList1"/>
    <dgm:cxn modelId="{9CEE567F-A090-4AA4-8C64-E8F44C35FEE1}" srcId="{343D42A8-2396-4EE2-A643-E44628CBB7D0}" destId="{4B8B893D-88F5-4969-974F-56621CF5A0FE}" srcOrd="3" destOrd="0" parTransId="{E781BB20-70EF-4AAC-9639-88B5F096E1B4}" sibTransId="{583528BF-6146-4837-A788-36C29B5FF35C}"/>
    <dgm:cxn modelId="{28279D81-F91E-4E3C-9B79-B885DE633D44}" type="presOf" srcId="{343D42A8-2396-4EE2-A643-E44628CBB7D0}" destId="{E102C184-0C4C-4133-B563-C5A295D19D60}" srcOrd="0" destOrd="0" presId="urn:microsoft.com/office/officeart/2005/8/layout/pList1"/>
    <dgm:cxn modelId="{6DF10B90-F111-4A00-BEC6-33E3AC0FCA9C}" type="presOf" srcId="{9651CE0B-35CE-4FDD-99F0-917E6C9236E7}" destId="{37CF5F8E-B447-42D5-A5BC-8B0B2014A314}" srcOrd="0" destOrd="0" presId="urn:microsoft.com/office/officeart/2005/8/layout/pList1"/>
    <dgm:cxn modelId="{B5E15FAA-D037-4B43-AEB1-6A6AF125DF0F}" type="presOf" srcId="{0C9AF2C9-AEEA-437C-B399-726860B296C6}" destId="{C28D9392-40FF-48EE-ADEC-F99FD58E6408}" srcOrd="0" destOrd="0" presId="urn:microsoft.com/office/officeart/2005/8/layout/pList1"/>
    <dgm:cxn modelId="{A79763C5-0C54-4D48-9385-0314C7215A58}" srcId="{343D42A8-2396-4EE2-A643-E44628CBB7D0}" destId="{C815C37F-4E6D-4DD1-80A7-15E353985780}" srcOrd="0" destOrd="0" parTransId="{954D4BD9-651F-4314-87A6-57DBF71A2D40}" sibTransId="{73DF5547-C807-4F55-A004-95A084CD7463}"/>
    <dgm:cxn modelId="{C60C77D2-13AF-40C9-961A-D3EA7D02C5C3}" type="presOf" srcId="{4B8B893D-88F5-4969-974F-56621CF5A0FE}" destId="{4917553F-9BEE-42E0-AB8C-B955A4108E1F}" srcOrd="0" destOrd="0" presId="urn:microsoft.com/office/officeart/2005/8/layout/pList1"/>
    <dgm:cxn modelId="{83060B0B-6BA2-41B6-805E-8A8684F4CE7B}" type="presParOf" srcId="{E102C184-0C4C-4133-B563-C5A295D19D60}" destId="{DE2D024C-64B1-47AE-9393-8A0F6D0F41DA}" srcOrd="0" destOrd="0" presId="urn:microsoft.com/office/officeart/2005/8/layout/pList1"/>
    <dgm:cxn modelId="{8AF2D731-714F-4034-ADA5-69DC1469416B}" type="presParOf" srcId="{DE2D024C-64B1-47AE-9393-8A0F6D0F41DA}" destId="{F4363595-E2FA-473F-864C-EFBDF272A104}" srcOrd="0" destOrd="0" presId="urn:microsoft.com/office/officeart/2005/8/layout/pList1"/>
    <dgm:cxn modelId="{D2B687FD-DD5F-44EC-B4F8-AB13457CEFDF}" type="presParOf" srcId="{DE2D024C-64B1-47AE-9393-8A0F6D0F41DA}" destId="{EA0434D2-1809-42EA-B83B-ED0103F241AD}" srcOrd="1" destOrd="0" presId="urn:microsoft.com/office/officeart/2005/8/layout/pList1"/>
    <dgm:cxn modelId="{54D3CA73-E87D-4B13-9B16-E2C9B9D64C3C}" type="presParOf" srcId="{E102C184-0C4C-4133-B563-C5A295D19D60}" destId="{965ADD86-56B9-4938-9E31-53FBE1FD63E1}" srcOrd="1" destOrd="0" presId="urn:microsoft.com/office/officeart/2005/8/layout/pList1"/>
    <dgm:cxn modelId="{9882DFC9-821C-4951-B452-E67E50BA1FFA}" type="presParOf" srcId="{E102C184-0C4C-4133-B563-C5A295D19D60}" destId="{BE1A1A0A-3A70-4BF0-A650-2856818A8244}" srcOrd="2" destOrd="0" presId="urn:microsoft.com/office/officeart/2005/8/layout/pList1"/>
    <dgm:cxn modelId="{6C5AF751-691B-46D9-AB9B-CECAB8EFD956}" type="presParOf" srcId="{BE1A1A0A-3A70-4BF0-A650-2856818A8244}" destId="{00A89CE5-D423-4379-BD44-2E9DC61355C3}" srcOrd="0" destOrd="0" presId="urn:microsoft.com/office/officeart/2005/8/layout/pList1"/>
    <dgm:cxn modelId="{D8F853EE-021A-4F91-99C6-9280FFDC5CB7}" type="presParOf" srcId="{BE1A1A0A-3A70-4BF0-A650-2856818A8244}" destId="{AD769338-B6AF-41B0-9C87-5735B05FB290}" srcOrd="1" destOrd="0" presId="urn:microsoft.com/office/officeart/2005/8/layout/pList1"/>
    <dgm:cxn modelId="{7A74ED5B-04AA-4C5B-8F42-611CCB3701E5}" type="presParOf" srcId="{E102C184-0C4C-4133-B563-C5A295D19D60}" destId="{37CF5F8E-B447-42D5-A5BC-8B0B2014A314}" srcOrd="3" destOrd="0" presId="urn:microsoft.com/office/officeart/2005/8/layout/pList1"/>
    <dgm:cxn modelId="{3504BEE2-4737-4AEC-8BDC-BF0E6764AAFC}" type="presParOf" srcId="{E102C184-0C4C-4133-B563-C5A295D19D60}" destId="{73A33E9C-F536-475D-9394-F6C5116B4108}" srcOrd="4" destOrd="0" presId="urn:microsoft.com/office/officeart/2005/8/layout/pList1"/>
    <dgm:cxn modelId="{43E58FEB-87AE-4E63-8B3D-EFC4CC472BE6}" type="presParOf" srcId="{73A33E9C-F536-475D-9394-F6C5116B4108}" destId="{79C47C7A-934B-4E92-BF68-609806DF0EC0}" srcOrd="0" destOrd="0" presId="urn:microsoft.com/office/officeart/2005/8/layout/pList1"/>
    <dgm:cxn modelId="{9F147115-48D2-4F06-951C-EA390059D7B9}" type="presParOf" srcId="{73A33E9C-F536-475D-9394-F6C5116B4108}" destId="{CC309366-30B7-4161-A74D-E57F8BF1AACE}" srcOrd="1" destOrd="0" presId="urn:microsoft.com/office/officeart/2005/8/layout/pList1"/>
    <dgm:cxn modelId="{6E02514C-3BBF-4A5A-A8F0-8DB4F5EBCD69}" type="presParOf" srcId="{E102C184-0C4C-4133-B563-C5A295D19D60}" destId="{C28D9392-40FF-48EE-ADEC-F99FD58E6408}" srcOrd="5" destOrd="0" presId="urn:microsoft.com/office/officeart/2005/8/layout/pList1"/>
    <dgm:cxn modelId="{CBABD2C5-12DC-4BA3-A65B-1D3DCF31BE0F}" type="presParOf" srcId="{E102C184-0C4C-4133-B563-C5A295D19D60}" destId="{D6D9299D-09D4-4855-8F2E-067BDA027DC6}" srcOrd="6" destOrd="0" presId="urn:microsoft.com/office/officeart/2005/8/layout/pList1"/>
    <dgm:cxn modelId="{35572E1E-42F2-4414-8485-6E76BD0B1B6D}" type="presParOf" srcId="{D6D9299D-09D4-4855-8F2E-067BDA027DC6}" destId="{AB750403-54B4-4B94-9096-4762ED7665E8}" srcOrd="0" destOrd="0" presId="urn:microsoft.com/office/officeart/2005/8/layout/pList1"/>
    <dgm:cxn modelId="{5A3FAC0A-9D5F-408B-89A3-585DF1088EA7}" type="presParOf" srcId="{D6D9299D-09D4-4855-8F2E-067BDA027DC6}" destId="{4917553F-9BEE-42E0-AB8C-B955A4108E1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34182-E834-4191-999C-0686DDD71A61}">
      <dsp:nvSpPr>
        <dsp:cNvPr id="0" name=""/>
        <dsp:cNvSpPr/>
      </dsp:nvSpPr>
      <dsp:spPr>
        <a:xfrm>
          <a:off x="2270797" y="2062094"/>
          <a:ext cx="2520337" cy="2520337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Mission Focus</a:t>
          </a:r>
        </a:p>
      </dsp:txBody>
      <dsp:txXfrm>
        <a:off x="2777497" y="2652471"/>
        <a:ext cx="1506937" cy="1295505"/>
      </dsp:txXfrm>
    </dsp:sp>
    <dsp:sp modelId="{A2B235CA-4B61-49AD-91E0-BB51CCF1AD86}">
      <dsp:nvSpPr>
        <dsp:cNvPr id="0" name=""/>
        <dsp:cNvSpPr/>
      </dsp:nvSpPr>
      <dsp:spPr>
        <a:xfrm>
          <a:off x="723071" y="1366417"/>
          <a:ext cx="1995667" cy="203289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Top Employer</a:t>
          </a:r>
        </a:p>
      </dsp:txBody>
      <dsp:txXfrm>
        <a:off x="1225486" y="1877361"/>
        <a:ext cx="990837" cy="1011007"/>
      </dsp:txXfrm>
    </dsp:sp>
    <dsp:sp modelId="{810406E8-AB41-4105-B745-2BE458F4854D}">
      <dsp:nvSpPr>
        <dsp:cNvPr id="0" name=""/>
        <dsp:cNvSpPr/>
      </dsp:nvSpPr>
      <dsp:spPr>
        <a:xfrm rot="20700000">
          <a:off x="1831070" y="201814"/>
          <a:ext cx="1795939" cy="179593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Location</a:t>
          </a:r>
        </a:p>
      </dsp:txBody>
      <dsp:txXfrm rot="-20700000">
        <a:off x="2224973" y="595716"/>
        <a:ext cx="1008135" cy="1008135"/>
      </dsp:txXfrm>
    </dsp:sp>
    <dsp:sp modelId="{A760C0E3-ABDA-4BC7-9AA5-5A3BABAEA7C1}">
      <dsp:nvSpPr>
        <dsp:cNvPr id="0" name=""/>
        <dsp:cNvSpPr/>
      </dsp:nvSpPr>
      <dsp:spPr>
        <a:xfrm>
          <a:off x="2081280" y="1679341"/>
          <a:ext cx="3226032" cy="3226032"/>
        </a:xfrm>
        <a:prstGeom prst="circularArrow">
          <a:avLst>
            <a:gd name="adj1" fmla="val 4688"/>
            <a:gd name="adj2" fmla="val 299029"/>
            <a:gd name="adj3" fmla="val 2524727"/>
            <a:gd name="adj4" fmla="val 15842956"/>
            <a:gd name="adj5" fmla="val 54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1C3CE-9E44-447E-B310-6B7B60E38CD2}">
      <dsp:nvSpPr>
        <dsp:cNvPr id="0" name=""/>
        <dsp:cNvSpPr/>
      </dsp:nvSpPr>
      <dsp:spPr>
        <a:xfrm>
          <a:off x="479803" y="1059145"/>
          <a:ext cx="2343913" cy="23439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9831-E578-485D-8BCE-227062D93EDE}">
      <dsp:nvSpPr>
        <dsp:cNvPr id="0" name=""/>
        <dsp:cNvSpPr/>
      </dsp:nvSpPr>
      <dsp:spPr>
        <a:xfrm>
          <a:off x="1415651" y="-193229"/>
          <a:ext cx="2527211" cy="252721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B0C6B-6654-407E-BF1D-99598C9E4109}">
      <dsp:nvSpPr>
        <dsp:cNvPr id="0" name=""/>
        <dsp:cNvSpPr/>
      </dsp:nvSpPr>
      <dsp:spPr>
        <a:xfrm>
          <a:off x="80966" y="2"/>
          <a:ext cx="850755" cy="8507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1C6CA1-0045-4D00-96A6-D9194BF67283}">
      <dsp:nvSpPr>
        <dsp:cNvPr id="0" name=""/>
        <dsp:cNvSpPr/>
      </dsp:nvSpPr>
      <dsp:spPr>
        <a:xfrm>
          <a:off x="1032272" y="1542"/>
          <a:ext cx="4539089" cy="85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Focused TCC’s education efforts, and collectively realized a 35% increase in enrollment over the last two years</a:t>
          </a:r>
        </a:p>
      </dsp:txBody>
      <dsp:txXfrm>
        <a:off x="1032272" y="1542"/>
        <a:ext cx="4539089" cy="850755"/>
      </dsp:txXfrm>
    </dsp:sp>
    <dsp:sp modelId="{0B273734-6043-4AAB-B8A1-9577F79E9E27}">
      <dsp:nvSpPr>
        <dsp:cNvPr id="0" name=""/>
        <dsp:cNvSpPr/>
      </dsp:nvSpPr>
      <dsp:spPr>
        <a:xfrm>
          <a:off x="80966" y="870818"/>
          <a:ext cx="850755" cy="8507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01BB0B-2404-45CB-BA5E-7FE3F1DFDEE6}">
      <dsp:nvSpPr>
        <dsp:cNvPr id="0" name=""/>
        <dsp:cNvSpPr/>
      </dsp:nvSpPr>
      <dsp:spPr>
        <a:xfrm>
          <a:off x="1032272" y="852297"/>
          <a:ext cx="4539089" cy="85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Collected promising practices and data</a:t>
          </a:r>
        </a:p>
      </dsp:txBody>
      <dsp:txXfrm>
        <a:off x="1032272" y="852297"/>
        <a:ext cx="4539089" cy="850755"/>
      </dsp:txXfrm>
    </dsp:sp>
    <dsp:sp modelId="{745ACD9B-5C35-46BD-AFE4-F1E4649F8D7E}">
      <dsp:nvSpPr>
        <dsp:cNvPr id="0" name=""/>
        <dsp:cNvSpPr/>
      </dsp:nvSpPr>
      <dsp:spPr>
        <a:xfrm>
          <a:off x="80966" y="1721573"/>
          <a:ext cx="850755" cy="8507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8F89E9-57E9-4B92-A116-79605B7DFEFD}">
      <dsp:nvSpPr>
        <dsp:cNvPr id="0" name=""/>
        <dsp:cNvSpPr/>
      </dsp:nvSpPr>
      <dsp:spPr>
        <a:xfrm>
          <a:off x="1032272" y="1703052"/>
          <a:ext cx="4539089" cy="85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Held a meeting of the network</a:t>
          </a:r>
        </a:p>
      </dsp:txBody>
      <dsp:txXfrm>
        <a:off x="1032272" y="1703052"/>
        <a:ext cx="4539089" cy="850755"/>
      </dsp:txXfrm>
    </dsp:sp>
    <dsp:sp modelId="{3CA60300-07A1-40AF-AC0B-044AA4E38BC4}">
      <dsp:nvSpPr>
        <dsp:cNvPr id="0" name=""/>
        <dsp:cNvSpPr/>
      </dsp:nvSpPr>
      <dsp:spPr>
        <a:xfrm>
          <a:off x="80966" y="2555347"/>
          <a:ext cx="850755" cy="8507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8F8EF-0E73-45B1-A592-FBC1006E1FB8}">
      <dsp:nvSpPr>
        <dsp:cNvPr id="0" name=""/>
        <dsp:cNvSpPr/>
      </dsp:nvSpPr>
      <dsp:spPr>
        <a:xfrm>
          <a:off x="1032272" y="2553807"/>
          <a:ext cx="4539089" cy="85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Drilled down to census tract to focus on neighborhoods</a:t>
          </a:r>
        </a:p>
      </dsp:txBody>
      <dsp:txXfrm>
        <a:off x="1032272" y="2553807"/>
        <a:ext cx="4539089" cy="850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63595-E2FA-473F-864C-EFBDF272A104}">
      <dsp:nvSpPr>
        <dsp:cNvPr id="0" name=""/>
        <dsp:cNvSpPr/>
      </dsp:nvSpPr>
      <dsp:spPr>
        <a:xfrm>
          <a:off x="5595" y="742973"/>
          <a:ext cx="2662634" cy="183455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434D2-1809-42EA-B83B-ED0103F241AD}">
      <dsp:nvSpPr>
        <dsp:cNvPr id="0" name=""/>
        <dsp:cNvSpPr/>
      </dsp:nvSpPr>
      <dsp:spPr>
        <a:xfrm>
          <a:off x="5595" y="2577528"/>
          <a:ext cx="2662634" cy="98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Continue to collect promising practices</a:t>
          </a:r>
        </a:p>
      </dsp:txBody>
      <dsp:txXfrm>
        <a:off x="5595" y="2577528"/>
        <a:ext cx="2662634" cy="987837"/>
      </dsp:txXfrm>
    </dsp:sp>
    <dsp:sp modelId="{00A89CE5-D423-4379-BD44-2E9DC61355C3}">
      <dsp:nvSpPr>
        <dsp:cNvPr id="0" name=""/>
        <dsp:cNvSpPr/>
      </dsp:nvSpPr>
      <dsp:spPr>
        <a:xfrm>
          <a:off x="2934604" y="742973"/>
          <a:ext cx="2662634" cy="183455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69338-B6AF-41B0-9C87-5735B05FB290}">
      <dsp:nvSpPr>
        <dsp:cNvPr id="0" name=""/>
        <dsp:cNvSpPr/>
      </dsp:nvSpPr>
      <dsp:spPr>
        <a:xfrm>
          <a:off x="2934604" y="2577528"/>
          <a:ext cx="2662634" cy="98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Monitor outcomes</a:t>
          </a:r>
        </a:p>
      </dsp:txBody>
      <dsp:txXfrm>
        <a:off x="2934604" y="2577528"/>
        <a:ext cx="2662634" cy="987837"/>
      </dsp:txXfrm>
    </dsp:sp>
    <dsp:sp modelId="{79C47C7A-934B-4E92-BF68-609806DF0EC0}">
      <dsp:nvSpPr>
        <dsp:cNvPr id="0" name=""/>
        <dsp:cNvSpPr/>
      </dsp:nvSpPr>
      <dsp:spPr>
        <a:xfrm>
          <a:off x="5863614" y="742973"/>
          <a:ext cx="2662634" cy="1834554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09366-30B7-4161-A74D-E57F8BF1AACE}">
      <dsp:nvSpPr>
        <dsp:cNvPr id="0" name=""/>
        <dsp:cNvSpPr/>
      </dsp:nvSpPr>
      <dsp:spPr>
        <a:xfrm>
          <a:off x="5863614" y="2577528"/>
          <a:ext cx="2662634" cy="98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Conduct a deliberative forum with local residents</a:t>
          </a:r>
        </a:p>
      </dsp:txBody>
      <dsp:txXfrm>
        <a:off x="5863614" y="2577528"/>
        <a:ext cx="2662634" cy="987837"/>
      </dsp:txXfrm>
    </dsp:sp>
    <dsp:sp modelId="{AB750403-54B4-4B94-9096-4762ED7665E8}">
      <dsp:nvSpPr>
        <dsp:cNvPr id="0" name=""/>
        <dsp:cNvSpPr/>
      </dsp:nvSpPr>
      <dsp:spPr>
        <a:xfrm>
          <a:off x="8792623" y="742973"/>
          <a:ext cx="2662634" cy="1834554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7553F-9BEE-42E0-AB8C-B955A4108E1F}">
      <dsp:nvSpPr>
        <dsp:cNvPr id="0" name=""/>
        <dsp:cNvSpPr/>
      </dsp:nvSpPr>
      <dsp:spPr>
        <a:xfrm>
          <a:off x="8792623" y="2577528"/>
          <a:ext cx="2662634" cy="98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 a framework to be shared</a:t>
          </a:r>
        </a:p>
      </dsp:txBody>
      <dsp:txXfrm>
        <a:off x="8792623" y="2577528"/>
        <a:ext cx="2662634" cy="98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2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3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6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0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9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82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75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6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7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08449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5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6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387E5C-08F6-495D-8CE3-0706F1301018}"/>
              </a:ext>
            </a:extLst>
          </p:cNvPr>
          <p:cNvSpPr/>
          <p:nvPr/>
        </p:nvSpPr>
        <p:spPr>
          <a:xfrm>
            <a:off x="5654532" y="2184499"/>
            <a:ext cx="5974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Candice Grause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 President of Communications and Chief of Staff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B1909-2DF9-420E-82C4-3862B113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775" t="3282" b="25747"/>
          <a:stretch/>
        </p:blipFill>
        <p:spPr>
          <a:xfrm>
            <a:off x="2233246" y="1365738"/>
            <a:ext cx="3099876" cy="33263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668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26" y="1417375"/>
            <a:ext cx="5505974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Project Description:</a:t>
            </a:r>
          </a:p>
          <a:p>
            <a:pPr marL="0" indent="0">
              <a:buNone/>
            </a:pPr>
            <a:r>
              <a:rPr lang="en-US" sz="2400" i="1">
                <a:solidFill>
                  <a:schemeClr val="tx1"/>
                </a:solidFill>
              </a:rPr>
              <a:t>Prosperity 32304 </a:t>
            </a:r>
            <a:r>
              <a:rPr lang="en-US" sz="2400">
                <a:solidFill>
                  <a:schemeClr val="tx1"/>
                </a:solidFill>
              </a:rPr>
              <a:t>is a special community initiative designed to build a network of relationships and a portfolio of promising practices around the root causes of poverty that are designed to positively impact the economic well-being of those who live in the ZIP Code 32304</a:t>
            </a:r>
          </a:p>
          <a:p>
            <a:pPr marL="0" indent="0">
              <a:buNone/>
            </a:pPr>
            <a:endParaRPr lang="en-US" sz="2400" i="1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514C9-41F3-4A50-8E72-3D1FF7C34EE2}"/>
              </a:ext>
            </a:extLst>
          </p:cNvPr>
          <p:cNvSpPr txBox="1"/>
          <p:nvPr/>
        </p:nvSpPr>
        <p:spPr>
          <a:xfrm>
            <a:off x="6278028" y="1417375"/>
            <a:ext cx="5323947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254EB2BF-8380-444C-9296-B124E58834EA}"/>
              </a:ext>
            </a:extLst>
          </p:cNvPr>
          <p:cNvGraphicFramePr>
            <a:graphicFrameLocks/>
          </p:cNvGraphicFramePr>
          <p:nvPr/>
        </p:nvGraphicFramePr>
        <p:xfrm>
          <a:off x="6278028" y="1437906"/>
          <a:ext cx="4999838" cy="458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72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C4B5-E9D2-4088-9973-BC06CC7E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30" y="1472209"/>
            <a:ext cx="5842998" cy="3211987"/>
          </a:xfrm>
        </p:spPr>
        <p:txBody>
          <a:bodyPr anchor="t">
            <a:normAutofit/>
          </a:bodyPr>
          <a:lstStyle/>
          <a:p>
            <a:pPr indent="-457200" algn="l"/>
            <a:br>
              <a:rPr lang="en-US"/>
            </a:b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E03541-DBBD-4AEB-8270-81158D06C830}"/>
              </a:ext>
            </a:extLst>
          </p:cNvPr>
          <p:cNvGraphicFramePr>
            <a:graphicFrameLocks noGrp="1"/>
          </p:cNvGraphicFramePr>
          <p:nvPr/>
        </p:nvGraphicFramePr>
        <p:xfrm>
          <a:off x="5699573" y="3883400"/>
          <a:ext cx="5902312" cy="2486898"/>
        </p:xfrm>
        <a:graphic>
          <a:graphicData uri="http://schemas.openxmlformats.org/drawingml/2006/table">
            <a:tbl>
              <a:tblPr/>
              <a:tblGrid>
                <a:gridCol w="1646149">
                  <a:extLst>
                    <a:ext uri="{9D8B030D-6E8A-4147-A177-3AD203B41FA5}">
                      <a16:colId xmlns:a16="http://schemas.microsoft.com/office/drawing/2014/main" val="2967133852"/>
                    </a:ext>
                  </a:extLst>
                </a:gridCol>
                <a:gridCol w="1418721">
                  <a:extLst>
                    <a:ext uri="{9D8B030D-6E8A-4147-A177-3AD203B41FA5}">
                      <a16:colId xmlns:a16="http://schemas.microsoft.com/office/drawing/2014/main" val="3395395125"/>
                    </a:ext>
                  </a:extLst>
                </a:gridCol>
                <a:gridCol w="1418721">
                  <a:extLst>
                    <a:ext uri="{9D8B030D-6E8A-4147-A177-3AD203B41FA5}">
                      <a16:colId xmlns:a16="http://schemas.microsoft.com/office/drawing/2014/main" val="3828840929"/>
                    </a:ext>
                  </a:extLst>
                </a:gridCol>
                <a:gridCol w="1418721">
                  <a:extLst>
                    <a:ext uri="{9D8B030D-6E8A-4147-A177-3AD203B41FA5}">
                      <a16:colId xmlns:a16="http://schemas.microsoft.com/office/drawing/2014/main" val="4032182999"/>
                    </a:ext>
                  </a:extLst>
                </a:gridCol>
              </a:tblGrid>
              <a:tr h="376623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Census Tract​</a:t>
                      </a:r>
                      <a:endParaRPr lang="en-US" sz="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14.01​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20.03​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63090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Neighborhood​</a:t>
                      </a:r>
                      <a:endParaRPr lang="en-US" sz="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Frenchtown​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Griffin Heights​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TCC​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81052"/>
                  </a:ext>
                </a:extLst>
              </a:tr>
              <a:tr h="867871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Persons Living Below the Poverty Line​</a:t>
                      </a:r>
                      <a:endParaRPr lang="en-US" sz="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61.5%​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53.3%​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64.2%​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82129"/>
                  </a:ext>
                </a:extLst>
              </a:tr>
              <a:tr h="384858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Children in Poverty​</a:t>
                      </a:r>
                      <a:endParaRPr lang="en-US" sz="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61%​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48%​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42%​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29832"/>
                  </a:ext>
                </a:extLst>
              </a:tr>
              <a:tr h="376623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Median Age​</a:t>
                      </a:r>
                      <a:endParaRPr lang="en-US" sz="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33.2​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42.1​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32.5​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438" marR="62438" marT="31219" marB="31219" anchor="ctr">
                    <a:lnL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7600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CAFE5A1-9688-4467-87D3-20382A9F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49" y="710298"/>
            <a:ext cx="20406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04F80E-61F7-4A6D-82D1-480B75444926}"/>
              </a:ext>
            </a:extLst>
          </p:cNvPr>
          <p:cNvGraphicFramePr/>
          <p:nvPr/>
        </p:nvGraphicFramePr>
        <p:xfrm>
          <a:off x="344629" y="1356629"/>
          <a:ext cx="5955193" cy="340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>
            <a:extLst>
              <a:ext uri="{FF2B5EF4-FFF2-40B4-BE49-F238E27FC236}">
                <a16:creationId xmlns:a16="http://schemas.microsoft.com/office/drawing/2014/main" id="{F914398D-BE40-4B07-A18A-A3F4E6A8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51" y="156668"/>
            <a:ext cx="3639898" cy="3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2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Suggestions for Further Research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E36F88-2C16-446D-B9C5-554FD0768090}"/>
              </a:ext>
            </a:extLst>
          </p:cNvPr>
          <p:cNvGraphicFramePr/>
          <p:nvPr/>
        </p:nvGraphicFramePr>
        <p:xfrm>
          <a:off x="347809" y="1430503"/>
          <a:ext cx="11460853" cy="430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7183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Gill Sans MT</vt:lpstr>
      <vt:lpstr>Times New Roman</vt:lpstr>
      <vt:lpstr>1_Office Theme</vt:lpstr>
      <vt:lpstr>3_Office Theme</vt:lpstr>
      <vt:lpstr>PowerPoint Presentation</vt:lpstr>
      <vt:lpstr>Capstone Focus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2024-06-11T01:10:00Z</dcterms:created>
  <dcterms:modified xsi:type="dcterms:W3CDTF">2024-06-11T01:10:57Z</dcterms:modified>
</cp:coreProperties>
</file>