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45" r:id="rId2"/>
    <p:sldId id="2734" r:id="rId3"/>
    <p:sldId id="2735" r:id="rId4"/>
    <p:sldId id="273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8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0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8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5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7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0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7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4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5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 t="25000"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3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3633410@N07/7658284016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3d-Smartphone-Iphone-Render-Mobile-Cellphone-247031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387E5C-08F6-495D-8CE3-0706F1301018}"/>
              </a:ext>
            </a:extLst>
          </p:cNvPr>
          <p:cNvSpPr/>
          <p:nvPr/>
        </p:nvSpPr>
        <p:spPr>
          <a:xfrm>
            <a:off x="4849166" y="2280117"/>
            <a:ext cx="7342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Brielle Crooms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Executive Assistant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Office of the Provost and Academic Affairs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66B9F-B355-40DC-87D1-1A103F970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36" t="21255" r="19525" b="25402"/>
          <a:stretch/>
        </p:blipFill>
        <p:spPr>
          <a:xfrm>
            <a:off x="1780570" y="1504163"/>
            <a:ext cx="2773376" cy="288893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2498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EBD5FB-1BA2-460D-91E2-DD03DDD03A2C}"/>
              </a:ext>
            </a:extLst>
          </p:cNvPr>
          <p:cNvSpPr txBox="1"/>
          <p:nvPr/>
        </p:nvSpPr>
        <p:spPr>
          <a:xfrm>
            <a:off x="487680" y="1313415"/>
            <a:ext cx="1108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Purpose: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Outreach to unenrolled FTIC students with a GPA of 2.0 or higher.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AFF87-AA7E-4201-82DF-A2C0C2E08489}"/>
              </a:ext>
            </a:extLst>
          </p:cNvPr>
          <p:cNvSpPr txBox="1"/>
          <p:nvPr/>
        </p:nvSpPr>
        <p:spPr>
          <a:xfrm>
            <a:off x="1021080" y="2045705"/>
            <a:ext cx="66690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Each student exemplifies the following: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registered during the 2020-2021 Academic Year.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not earned a degree or certificate at TCC 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 not transfer to another postsecondary institution.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697BCE-543B-467C-A58C-77A560229D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619" r="6599"/>
          <a:stretch/>
        </p:blipFill>
        <p:spPr>
          <a:xfrm>
            <a:off x="7618076" y="1832142"/>
            <a:ext cx="4384948" cy="37124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85E2B6-E25E-40A9-A73D-360E856F40AB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20821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F48886B-606C-44E5-90D2-6D72A7EF5AF5}"/>
              </a:ext>
            </a:extLst>
          </p:cNvPr>
          <p:cNvSpPr txBox="1"/>
          <p:nvPr/>
        </p:nvSpPr>
        <p:spPr>
          <a:xfrm>
            <a:off x="775918" y="2259449"/>
            <a:ext cx="3474349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Fall FTIC Cohorts: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| 837 Students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| 295 Students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| 409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5C8CB5-9DE8-4272-800D-C2BB2BE4DBA2}"/>
              </a:ext>
            </a:extLst>
          </p:cNvPr>
          <p:cNvSpPr txBox="1"/>
          <p:nvPr/>
        </p:nvSpPr>
        <p:spPr>
          <a:xfrm>
            <a:off x="487680" y="1253622"/>
            <a:ext cx="10267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Identified by matching data with the National Student Clearinghouse.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D5DCE1-B9DB-4A91-B312-64EABE87DFB9}"/>
              </a:ext>
            </a:extLst>
          </p:cNvPr>
          <p:cNvSpPr txBox="1"/>
          <p:nvPr/>
        </p:nvSpPr>
        <p:spPr>
          <a:xfrm>
            <a:off x="5629487" y="2259449"/>
            <a:ext cx="793411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Phases to Contact Students: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4.00 GPA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3.25 – 3.99 GPA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2.75 – 3.24 GPA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2.00 – 2.74 GPA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37EB6-CE58-43A9-B3B4-9EB0BDE48EC7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101027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DF2C34-AD37-418F-854A-E2291ADDE092}"/>
              </a:ext>
            </a:extLst>
          </p:cNvPr>
          <p:cNvSpPr txBox="1"/>
          <p:nvPr/>
        </p:nvSpPr>
        <p:spPr>
          <a:xfrm>
            <a:off x="435187" y="1727903"/>
            <a:ext cx="79341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 14 | Phase 1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10 | Phase 2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25 | Phase 3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June 07 | Phase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6D9B2A-A4E7-4C36-9AAA-4728CE39071D}"/>
              </a:ext>
            </a:extLst>
          </p:cNvPr>
          <p:cNvSpPr txBox="1"/>
          <p:nvPr/>
        </p:nvSpPr>
        <p:spPr>
          <a:xfrm>
            <a:off x="651087" y="1153707"/>
            <a:ext cx="815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Incremental Text Messages to students based on GPA: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D9BC4-8891-47F9-A6B7-C56E3CAD3013}"/>
              </a:ext>
            </a:extLst>
          </p:cNvPr>
          <p:cNvSpPr txBox="1"/>
          <p:nvPr/>
        </p:nvSpPr>
        <p:spPr>
          <a:xfrm>
            <a:off x="651087" y="3459340"/>
            <a:ext cx="4419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 Steps: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9253C9-FDB2-43E7-991D-AE6EC6A8DFF2}"/>
              </a:ext>
            </a:extLst>
          </p:cNvPr>
          <p:cNvSpPr txBox="1"/>
          <p:nvPr/>
        </p:nvSpPr>
        <p:spPr>
          <a:xfrm>
            <a:off x="1315719" y="4016710"/>
            <a:ext cx="66048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One-on-One Meeting with Students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Mapping Out a Plan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Creating Steps to Return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3BAA0-C036-48E2-AE3A-9105672D35F3}"/>
              </a:ext>
            </a:extLst>
          </p:cNvPr>
          <p:cNvGrpSpPr/>
          <p:nvPr/>
        </p:nvGrpSpPr>
        <p:grpSpPr>
          <a:xfrm>
            <a:off x="8729471" y="676656"/>
            <a:ext cx="3878241" cy="5660363"/>
            <a:chOff x="8007350" y="98084"/>
            <a:chExt cx="4184650" cy="64357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711DAE-BDCD-4FE5-89B6-002FB7ED9D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29804" r="28164"/>
            <a:stretch/>
          </p:blipFill>
          <p:spPr>
            <a:xfrm>
              <a:off x="8007350" y="98084"/>
              <a:ext cx="4184650" cy="643578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C8E0920-B0FE-4B34-ACCF-E206F999C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466" y="1200613"/>
              <a:ext cx="2766484" cy="427018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F3F0FDA-8B55-4FC7-A8D4-E9F44AE61715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Outreach</a:t>
            </a:r>
          </a:p>
        </p:txBody>
      </p:sp>
    </p:spTree>
    <p:extLst>
      <p:ext uri="{BB962C8B-B14F-4D97-AF65-F5344CB8AC3E}">
        <p14:creationId xmlns:p14="http://schemas.microsoft.com/office/powerpoint/2010/main" val="387069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Bradbury</dc:creator>
  <cp:lastModifiedBy>Caitlin Bradbury</cp:lastModifiedBy>
  <cp:revision>1</cp:revision>
  <dcterms:created xsi:type="dcterms:W3CDTF">2024-06-10T16:08:17Z</dcterms:created>
  <dcterms:modified xsi:type="dcterms:W3CDTF">2024-06-10T16:09:10Z</dcterms:modified>
</cp:coreProperties>
</file>