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  <p:sldMasterId id="2147483666" r:id="rId5"/>
    <p:sldMasterId id="2147483680" r:id="rId6"/>
  </p:sldMasterIdLst>
  <p:notesMasterIdLst>
    <p:notesMasterId r:id="rId13"/>
  </p:notesMasterIdLst>
  <p:sldIdLst>
    <p:sldId id="265" r:id="rId7"/>
    <p:sldId id="256" r:id="rId8"/>
    <p:sldId id="259" r:id="rId9"/>
    <p:sldId id="262" r:id="rId10"/>
    <p:sldId id="263" r:id="rId11"/>
    <p:sldId id="264" r:id="rId12"/>
  </p:sldIdLst>
  <p:sldSz cx="38404800" cy="32918400"/>
  <p:notesSz cx="20104100" cy="15087600"/>
  <p:defaultTextStyle>
    <a:defPPr>
      <a:defRPr lang="en-US"/>
    </a:defPPr>
    <a:lvl1pPr marL="0" algn="l" defTabSz="997884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1pPr>
    <a:lvl2pPr marL="997884" algn="l" defTabSz="997884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2pPr>
    <a:lvl3pPr marL="1995770" algn="l" defTabSz="997884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3pPr>
    <a:lvl4pPr marL="2993654" algn="l" defTabSz="997884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4pPr>
    <a:lvl5pPr marL="3991538" algn="l" defTabSz="997884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5pPr>
    <a:lvl6pPr marL="4989424" algn="l" defTabSz="997884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6pPr>
    <a:lvl7pPr marL="5987308" algn="l" defTabSz="997884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7pPr>
    <a:lvl8pPr marL="6985194" algn="l" defTabSz="997884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8pPr>
    <a:lvl9pPr marL="7983078" algn="l" defTabSz="997884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userDrawn="1">
          <p15:clr>
            <a:srgbClr val="A4A3A4"/>
          </p15:clr>
        </p15:guide>
        <p15:guide id="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DEA5"/>
    <a:srgbClr val="50798E"/>
    <a:srgbClr val="C78059"/>
    <a:srgbClr val="CC9900"/>
    <a:srgbClr val="FFFFCC"/>
    <a:srgbClr val="BB0000"/>
    <a:srgbClr val="333333"/>
    <a:srgbClr val="CD1445"/>
    <a:srgbClr val="A3A3A3"/>
    <a:srgbClr val="7778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5620"/>
    <p:restoredTop sz="94607"/>
  </p:normalViewPr>
  <p:slideViewPr>
    <p:cSldViewPr>
      <p:cViewPr>
        <p:scale>
          <a:sx n="17" d="100"/>
          <a:sy n="17" d="100"/>
        </p:scale>
        <p:origin x="2316" y="12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755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755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5E9479-FA2E-3A4B-BA00-4FD03FC37626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81838" y="1885950"/>
            <a:ext cx="5940425" cy="5092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7261225"/>
            <a:ext cx="16084550" cy="5940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4331950"/>
            <a:ext cx="8712200" cy="755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4331950"/>
            <a:ext cx="8712200" cy="755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4E9AFD-707C-7B43-AE36-F2A291CA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1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defPPr>
              <a:defRPr kern="1200" smtId="4294967295"/>
            </a:defPPr>
            <a:lvl1pPr defTabSz="11493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11493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11493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11493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11493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1149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1149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1149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1149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1149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5580D61-8B82-42C3-9A37-58134866DD67}" type="slidenum">
              <a:rPr kumimoji="0" lang="zh-CN" altLang="en-US" sz="1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宋体" panose="02010600030101010101" pitchFamily="2" charset="-122"/>
                <a:cs typeface="Arial"/>
              </a:rPr>
              <a:pPr marL="0" marR="0" lvl="0" indent="0" algn="r" defTabSz="114935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zh-CN" sz="15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宋体" panose="02010600030101010101" pitchFamily="2" charset="-122"/>
              <a:cs typeface="Arial"/>
            </a:endParaRPr>
          </a:p>
        </p:txBody>
      </p:sp>
      <p:sp>
        <p:nvSpPr>
          <p:cNvPr id="3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81838" y="1885950"/>
            <a:ext cx="5940425" cy="5092700"/>
          </a:xfrm>
        </p:spPr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>
            <a:defPPr>
              <a:defRPr kern="1200" smtId="4294967295"/>
            </a:defPPr>
          </a:lstStyle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92214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81838" y="1885950"/>
            <a:ext cx="5940425" cy="50927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4E9AFD-707C-7B43-AE36-F2A291CAB0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601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defPPr>
              <a:defRPr kern="1200" smtId="4294967295"/>
            </a:defPPr>
            <a:lvl1pPr defTabSz="11493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11493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11493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11493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11493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1149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1149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1149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1149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5580D61-8B82-42C3-9A37-58134866DD67}" type="slidenum">
              <a:rPr lang="zh-CN" altLang="en-US" sz="1500"/>
              <a:t>4</a:t>
            </a:fld>
            <a:endParaRPr lang="en-US" altLang="zh-CN" sz="1500"/>
          </a:p>
        </p:txBody>
      </p:sp>
      <p:sp>
        <p:nvSpPr>
          <p:cNvPr id="3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81838" y="1885950"/>
            <a:ext cx="5940425" cy="5092700"/>
          </a:xfrm>
        </p:spPr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>
            <a:defPPr>
              <a:defRPr kern="1200" smtId="4294967295"/>
            </a:defPPr>
          </a:lstStyle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1255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defPPr>
              <a:defRPr kern="1200" smtId="4294967295"/>
            </a:defPPr>
            <a:lvl1pPr defTabSz="5392738" eaLnBrk="0" hangingPunct="0">
              <a:defRPr sz="3000">
                <a:solidFill>
                  <a:schemeClr val="tx1"/>
                </a:solidFill>
                <a:latin typeface="Arial"/>
              </a:defRPr>
            </a:lvl1pPr>
            <a:lvl2pPr marL="742950" indent="-285750" defTabSz="5392738" eaLnBrk="0" hangingPunct="0">
              <a:defRPr sz="3000">
                <a:solidFill>
                  <a:schemeClr val="tx1"/>
                </a:solidFill>
                <a:latin typeface="Arial"/>
              </a:defRPr>
            </a:lvl2pPr>
            <a:lvl3pPr marL="1143000" indent="-228600" defTabSz="5392738" eaLnBrk="0" hangingPunct="0">
              <a:defRPr sz="3000">
                <a:solidFill>
                  <a:schemeClr val="tx1"/>
                </a:solidFill>
                <a:latin typeface="Arial"/>
              </a:defRPr>
            </a:lvl3pPr>
            <a:lvl4pPr marL="1600200" indent="-228600" defTabSz="5392738" eaLnBrk="0" hangingPunct="0">
              <a:defRPr sz="3000">
                <a:solidFill>
                  <a:schemeClr val="tx1"/>
                </a:solidFill>
                <a:latin typeface="Arial"/>
              </a:defRPr>
            </a:lvl4pPr>
            <a:lvl5pPr marL="2057400" indent="-228600" defTabSz="5392738" eaLnBrk="0" hangingPunct="0">
              <a:defRPr sz="3000">
                <a:solidFill>
                  <a:schemeClr val="tx1"/>
                </a:solidFill>
                <a:latin typeface="Arial"/>
              </a:defRPr>
            </a:lvl5pPr>
            <a:lvl6pPr marL="2514600" indent="-228600" defTabSz="5392738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/>
              </a:defRPr>
            </a:lvl6pPr>
            <a:lvl7pPr marL="2971800" indent="-228600" defTabSz="5392738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/>
              </a:defRPr>
            </a:lvl7pPr>
            <a:lvl8pPr marL="3429000" indent="-228600" defTabSz="5392738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/>
              </a:defRPr>
            </a:lvl8pPr>
            <a:lvl9pPr marL="3886200" indent="-228600" defTabSz="5392738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/>
              </a:defRPr>
            </a:lvl9pPr>
          </a:lstStyle>
          <a:p>
            <a:pPr eaLnBrk="1" hangingPunct="1"/>
            <a:fld id="{8013D4E7-0005-4E28-B809-46F629ED953E}" type="slidenum">
              <a:rPr lang="en-US" sz="7100"/>
              <a:pPr eaLnBrk="1" hangingPunct="1"/>
              <a:t>6</a:t>
            </a:fld>
            <a:endParaRPr lang="en-US" sz="71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81838" y="1885950"/>
            <a:ext cx="5940425" cy="5092700"/>
          </a:xfrm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>
            <a:defPPr>
              <a:defRPr kern="1200" smtId="4294967295"/>
            </a:def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694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880361" y="10204706"/>
            <a:ext cx="32644082" cy="9464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5760720" y="18434306"/>
            <a:ext cx="268833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7368544"/>
            <a:ext cx="16968789" cy="3070857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5775" b="1"/>
            </a:lvl1pPr>
            <a:lvl2pPr marL="1097038" indent="0">
              <a:buNone/>
              <a:defRPr sz="4784" b="1"/>
            </a:lvl2pPr>
            <a:lvl3pPr marL="2194077" indent="0">
              <a:buNone/>
              <a:defRPr sz="4317" b="1"/>
            </a:lvl3pPr>
            <a:lvl4pPr marL="3291116" indent="0">
              <a:buNone/>
              <a:defRPr sz="3850" b="1"/>
            </a:lvl4pPr>
            <a:lvl5pPr marL="4388154" indent="0">
              <a:buNone/>
              <a:defRPr sz="3850" b="1"/>
            </a:lvl5pPr>
            <a:lvl6pPr marL="5485192" indent="0">
              <a:buNone/>
              <a:defRPr sz="3850" b="1"/>
            </a:lvl6pPr>
            <a:lvl7pPr marL="6582230" indent="0">
              <a:buNone/>
              <a:defRPr sz="3850" b="1"/>
            </a:lvl7pPr>
            <a:lvl8pPr marL="7679269" indent="0">
              <a:buNone/>
              <a:defRPr sz="3850" b="1"/>
            </a:lvl8pPr>
            <a:lvl9pPr marL="8776307" indent="0">
              <a:buNone/>
              <a:defRPr sz="38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0" y="10439401"/>
            <a:ext cx="16968789" cy="18966183"/>
          </a:xfrm>
        </p:spPr>
        <p:txBody>
          <a:bodyPr/>
          <a:lstStyle>
            <a:defPPr>
              <a:defRPr kern="1200" smtId="4294967295"/>
            </a:defPPr>
            <a:lvl1pPr>
              <a:defRPr sz="5775"/>
            </a:lvl1pPr>
            <a:lvl2pPr>
              <a:defRPr sz="4784"/>
            </a:lvl2pPr>
            <a:lvl3pPr>
              <a:defRPr sz="4317"/>
            </a:lvl3pPr>
            <a:lvl4pPr>
              <a:defRPr sz="3850"/>
            </a:lvl4pPr>
            <a:lvl5pPr>
              <a:defRPr sz="3850"/>
            </a:lvl5pPr>
            <a:lvl6pPr>
              <a:defRPr sz="3850"/>
            </a:lvl6pPr>
            <a:lvl7pPr>
              <a:defRPr sz="3850"/>
            </a:lvl7pPr>
            <a:lvl8pPr>
              <a:defRPr sz="3850"/>
            </a:lvl8pPr>
            <a:lvl9pPr>
              <a:defRPr sz="38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9106" y="7368544"/>
            <a:ext cx="16975455" cy="3070857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5775" b="1"/>
            </a:lvl1pPr>
            <a:lvl2pPr marL="1097038" indent="0">
              <a:buNone/>
              <a:defRPr sz="4784" b="1"/>
            </a:lvl2pPr>
            <a:lvl3pPr marL="2194077" indent="0">
              <a:buNone/>
              <a:defRPr sz="4317" b="1"/>
            </a:lvl3pPr>
            <a:lvl4pPr marL="3291116" indent="0">
              <a:buNone/>
              <a:defRPr sz="3850" b="1"/>
            </a:lvl4pPr>
            <a:lvl5pPr marL="4388154" indent="0">
              <a:buNone/>
              <a:defRPr sz="3850" b="1"/>
            </a:lvl5pPr>
            <a:lvl6pPr marL="5485192" indent="0">
              <a:buNone/>
              <a:defRPr sz="3850" b="1"/>
            </a:lvl6pPr>
            <a:lvl7pPr marL="6582230" indent="0">
              <a:buNone/>
              <a:defRPr sz="3850" b="1"/>
            </a:lvl7pPr>
            <a:lvl8pPr marL="7679269" indent="0">
              <a:buNone/>
              <a:defRPr sz="3850" b="1"/>
            </a:lvl8pPr>
            <a:lvl9pPr marL="8776307" indent="0">
              <a:buNone/>
              <a:defRPr sz="38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9106" y="10439401"/>
            <a:ext cx="16975455" cy="18966183"/>
          </a:xfrm>
        </p:spPr>
        <p:txBody>
          <a:bodyPr/>
          <a:lstStyle>
            <a:defPPr>
              <a:defRPr kern="1200" smtId="4294967295"/>
            </a:defPPr>
            <a:lvl1pPr>
              <a:defRPr sz="5775"/>
            </a:lvl1pPr>
            <a:lvl2pPr>
              <a:defRPr sz="4784"/>
            </a:lvl2pPr>
            <a:lvl3pPr>
              <a:defRPr sz="4317"/>
            </a:lvl3pPr>
            <a:lvl4pPr>
              <a:defRPr sz="3850"/>
            </a:lvl4pPr>
            <a:lvl5pPr>
              <a:defRPr sz="3850"/>
            </a:lvl5pPr>
            <a:lvl6pPr>
              <a:defRPr sz="3850"/>
            </a:lvl6pPr>
            <a:lvl7pPr>
              <a:defRPr sz="3850"/>
            </a:lvl7pPr>
            <a:lvl8pPr>
              <a:defRPr sz="3850"/>
            </a:lvl8pPr>
            <a:lvl9pPr>
              <a:defRPr sz="38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D3EE5B7-680E-44FF-962F-3113FAB5030E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E7FB6C12-88B7-467E-AE43-45481E628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59455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D3EE5B7-680E-44FF-962F-3113FAB5030E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E7FB6C12-88B7-467E-AE43-45481E628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236593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D3EE5B7-680E-44FF-962F-3113FAB5030E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E7FB6C12-88B7-467E-AE43-45481E628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577528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6" y="1310640"/>
            <a:ext cx="12634914" cy="5577840"/>
          </a:xfrm>
        </p:spPr>
        <p:txBody>
          <a:bodyPr anchor="b"/>
          <a:lstStyle>
            <a:defPPr>
              <a:defRPr kern="1200" smtId="4294967295"/>
            </a:defPPr>
            <a:lvl1pPr algn="l">
              <a:defRPr sz="478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5209" y="1310642"/>
            <a:ext cx="21469350" cy="28094942"/>
          </a:xfrm>
        </p:spPr>
        <p:txBody>
          <a:bodyPr/>
          <a:lstStyle>
            <a:defPPr>
              <a:defRPr kern="1200" smtId="4294967295"/>
            </a:defPPr>
            <a:lvl1pPr>
              <a:defRPr sz="7700"/>
            </a:lvl1pPr>
            <a:lvl2pPr>
              <a:defRPr sz="6709"/>
            </a:lvl2pPr>
            <a:lvl3pPr>
              <a:defRPr sz="5775"/>
            </a:lvl3pPr>
            <a:lvl4pPr>
              <a:defRPr sz="4784"/>
            </a:lvl4pPr>
            <a:lvl5pPr>
              <a:defRPr sz="4784"/>
            </a:lvl5pPr>
            <a:lvl6pPr>
              <a:defRPr sz="4784"/>
            </a:lvl6pPr>
            <a:lvl7pPr>
              <a:defRPr sz="4784"/>
            </a:lvl7pPr>
            <a:lvl8pPr>
              <a:defRPr sz="4784"/>
            </a:lvl8pPr>
            <a:lvl9pPr>
              <a:defRPr sz="478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6" y="6888483"/>
            <a:ext cx="12634914" cy="22517103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3384"/>
            </a:lvl1pPr>
            <a:lvl2pPr marL="1097038" indent="0">
              <a:buNone/>
              <a:defRPr sz="2859"/>
            </a:lvl2pPr>
            <a:lvl3pPr marL="2194077" indent="0">
              <a:buNone/>
              <a:defRPr sz="2391"/>
            </a:lvl3pPr>
            <a:lvl4pPr marL="3291116" indent="0">
              <a:buNone/>
              <a:defRPr sz="2159"/>
            </a:lvl4pPr>
            <a:lvl5pPr marL="4388154" indent="0">
              <a:buNone/>
              <a:defRPr sz="2159"/>
            </a:lvl5pPr>
            <a:lvl6pPr marL="5485192" indent="0">
              <a:buNone/>
              <a:defRPr sz="2159"/>
            </a:lvl6pPr>
            <a:lvl7pPr marL="6582230" indent="0">
              <a:buNone/>
              <a:defRPr sz="2159"/>
            </a:lvl7pPr>
            <a:lvl8pPr marL="7679269" indent="0">
              <a:buNone/>
              <a:defRPr sz="2159"/>
            </a:lvl8pPr>
            <a:lvl9pPr marL="8776307" indent="0">
              <a:buNone/>
              <a:defRPr sz="21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D3EE5B7-680E-44FF-962F-3113FAB5030E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E7FB6C12-88B7-467E-AE43-45481E628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96151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7611" y="23042881"/>
            <a:ext cx="23042881" cy="2720343"/>
          </a:xfrm>
        </p:spPr>
        <p:txBody>
          <a:bodyPr anchor="b"/>
          <a:lstStyle>
            <a:defPPr>
              <a:defRPr kern="1200" smtId="4294967295"/>
            </a:defPPr>
            <a:lvl1pPr algn="l">
              <a:defRPr sz="478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7611" y="2941323"/>
            <a:ext cx="23042881" cy="19751039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7700"/>
            </a:lvl1pPr>
            <a:lvl2pPr marL="1097038" indent="0">
              <a:buNone/>
              <a:defRPr sz="6709"/>
            </a:lvl2pPr>
            <a:lvl3pPr marL="2194077" indent="0">
              <a:buNone/>
              <a:defRPr sz="5775"/>
            </a:lvl3pPr>
            <a:lvl4pPr marL="3291116" indent="0">
              <a:buNone/>
              <a:defRPr sz="4784"/>
            </a:lvl4pPr>
            <a:lvl5pPr marL="4388154" indent="0">
              <a:buNone/>
              <a:defRPr sz="4784"/>
            </a:lvl5pPr>
            <a:lvl6pPr marL="5485192" indent="0">
              <a:buNone/>
              <a:defRPr sz="4784"/>
            </a:lvl6pPr>
            <a:lvl7pPr marL="6582230" indent="0">
              <a:buNone/>
              <a:defRPr sz="4784"/>
            </a:lvl7pPr>
            <a:lvl8pPr marL="7679269" indent="0">
              <a:buNone/>
              <a:defRPr sz="4784"/>
            </a:lvl8pPr>
            <a:lvl9pPr marL="8776307" indent="0">
              <a:buNone/>
              <a:defRPr sz="4784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7611" y="25763224"/>
            <a:ext cx="23042881" cy="3863337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3384"/>
            </a:lvl1pPr>
            <a:lvl2pPr marL="1097038" indent="0">
              <a:buNone/>
              <a:defRPr sz="2859"/>
            </a:lvl2pPr>
            <a:lvl3pPr marL="2194077" indent="0">
              <a:buNone/>
              <a:defRPr sz="2391"/>
            </a:lvl3pPr>
            <a:lvl4pPr marL="3291116" indent="0">
              <a:buNone/>
              <a:defRPr sz="2159"/>
            </a:lvl4pPr>
            <a:lvl5pPr marL="4388154" indent="0">
              <a:buNone/>
              <a:defRPr sz="2159"/>
            </a:lvl5pPr>
            <a:lvl6pPr marL="5485192" indent="0">
              <a:buNone/>
              <a:defRPr sz="2159"/>
            </a:lvl6pPr>
            <a:lvl7pPr marL="6582230" indent="0">
              <a:buNone/>
              <a:defRPr sz="2159"/>
            </a:lvl7pPr>
            <a:lvl8pPr marL="7679269" indent="0">
              <a:buNone/>
              <a:defRPr sz="2159"/>
            </a:lvl8pPr>
            <a:lvl9pPr marL="8776307" indent="0">
              <a:buNone/>
              <a:defRPr sz="21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D3EE5B7-680E-44FF-962F-3113FAB5030E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E7FB6C12-88B7-467E-AE43-45481E628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203283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defPPr>
              <a:defRPr kern="1200" smtId="4294967295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D3EE5B7-680E-44FF-962F-3113FAB5030E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E7FB6C12-88B7-467E-AE43-45481E628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21695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843481" y="1318265"/>
            <a:ext cx="8641080" cy="28087320"/>
          </a:xfrm>
        </p:spPr>
        <p:txBody>
          <a:bodyPr vert="eaVert"/>
          <a:lstStyle>
            <a:defPPr>
              <a:defRPr kern="1200" smtId="4294967295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20242" y="1318265"/>
            <a:ext cx="25283159" cy="28087320"/>
          </a:xfrm>
        </p:spPr>
        <p:txBody>
          <a:bodyPr vert="eaVert"/>
          <a:lstStyle>
            <a:defPPr>
              <a:defRPr kern="1200" smtId="4294967295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D3EE5B7-680E-44FF-962F-3113FAB5030E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E7FB6C12-88B7-467E-AE43-45481E628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043496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919686" y="1317625"/>
            <a:ext cx="34565431" cy="5486400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19686" y="7680327"/>
            <a:ext cx="17216041" cy="10787063"/>
          </a:xfrm>
        </p:spPr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9269077" y="7680327"/>
            <a:ext cx="17216041" cy="10787063"/>
          </a:xfrm>
        </p:spPr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919686" y="18619788"/>
            <a:ext cx="17216041" cy="10787062"/>
          </a:xfrm>
        </p:spPr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269077" y="18619788"/>
            <a:ext cx="17216041" cy="10787062"/>
          </a:xfrm>
        </p:spPr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2D98BD33-354E-4B11-91E6-7090546888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96042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916" y="10226675"/>
            <a:ext cx="32642969" cy="7054850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443" y="18653125"/>
            <a:ext cx="26883916" cy="8413750"/>
          </a:xfrm>
        </p:spPr>
        <p:txBody>
          <a:bodyPr/>
          <a:lstStyle>
            <a:defPPr>
              <a:defRPr kern="1200" smtId="4294967295"/>
            </a:defPPr>
            <a:lvl1pPr marL="0" indent="0" algn="ctr">
              <a:buNone/>
              <a:defRPr/>
            </a:lvl1pPr>
            <a:lvl2pPr marL="400050" indent="0" algn="ctr">
              <a:buNone/>
              <a:defRPr/>
            </a:lvl2pPr>
            <a:lvl3pPr marL="800100" indent="0" algn="ctr">
              <a:buNone/>
              <a:defRPr/>
            </a:lvl3pPr>
            <a:lvl4pPr marL="1200150" indent="0" algn="ctr">
              <a:buNone/>
              <a:defRPr/>
            </a:lvl4pPr>
            <a:lvl5pPr marL="1600200" indent="0" algn="ctr">
              <a:buNone/>
              <a:defRPr/>
            </a:lvl5pPr>
            <a:lvl6pPr marL="2000250" indent="0" algn="ctr">
              <a:buNone/>
              <a:defRPr/>
            </a:lvl6pPr>
            <a:lvl7pPr marL="2400300" indent="0" algn="ctr">
              <a:buNone/>
              <a:defRPr/>
            </a:lvl7pPr>
            <a:lvl8pPr marL="2800350" indent="0" algn="ctr">
              <a:buNone/>
              <a:defRPr/>
            </a:lvl8pPr>
            <a:lvl9pPr marL="32004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44064D7D-464A-4708-9759-403F89E210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40031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608" y="10226675"/>
            <a:ext cx="32643587" cy="7054850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1215" y="18653125"/>
            <a:ext cx="26882372" cy="8413750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 marL="0" indent="0" algn="ctr">
              <a:buNone/>
              <a:defRPr/>
            </a:lvl1pPr>
            <a:lvl2pPr marL="400050" indent="0" algn="ctr">
              <a:buNone/>
              <a:defRPr/>
            </a:lvl2pPr>
            <a:lvl3pPr marL="800100" indent="0" algn="ctr">
              <a:buNone/>
              <a:defRPr/>
            </a:lvl3pPr>
            <a:lvl4pPr marL="1200150" indent="0" algn="ctr">
              <a:buNone/>
              <a:defRPr/>
            </a:lvl4pPr>
            <a:lvl5pPr marL="1600200" indent="0" algn="ctr">
              <a:buNone/>
              <a:defRPr/>
            </a:lvl5pPr>
            <a:lvl6pPr marL="2000250" indent="0" algn="ctr">
              <a:buNone/>
              <a:defRPr/>
            </a:lvl6pPr>
            <a:lvl7pPr marL="2400300" indent="0" algn="ctr">
              <a:buNone/>
              <a:defRPr/>
            </a:lvl7pPr>
            <a:lvl8pPr marL="2800350" indent="0" algn="ctr">
              <a:buNone/>
              <a:defRPr/>
            </a:lvl8pPr>
            <a:lvl9pPr marL="32004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3975515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75912" y="2987911"/>
            <a:ext cx="35652972" cy="1804340"/>
          </a:xfrm>
        </p:spPr>
        <p:txBody>
          <a:bodyPr lIns="0" tIns="0" rIns="0" bIns="0"/>
          <a:lstStyle>
            <a:lvl1pPr>
              <a:defRPr sz="11725" b="1">
                <a:solidFill>
                  <a:srgbClr val="41404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994" y="1317625"/>
            <a:ext cx="34564813" cy="5486400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9994" y="7680325"/>
            <a:ext cx="34564813" cy="21724938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8936732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4" y="21153440"/>
            <a:ext cx="32643587" cy="6537325"/>
          </a:xfrm>
          <a:prstGeom prst="rect">
            <a:avLst/>
          </a:prstGeom>
        </p:spPr>
        <p:txBody>
          <a:bodyPr anchor="t"/>
          <a:lstStyle>
            <a:defPPr>
              <a:defRPr kern="1200" smtId="4294967295"/>
            </a:defPPr>
            <a:lvl1pPr algn="l">
              <a:defRPr sz="3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4" y="13952538"/>
            <a:ext cx="32643587" cy="7200900"/>
          </a:xfrm>
          <a:prstGeom prst="rect">
            <a:avLst/>
          </a:prstGeo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1750"/>
            </a:lvl1pPr>
            <a:lvl2pPr marL="400050" indent="0">
              <a:buNone/>
              <a:defRPr sz="1575"/>
            </a:lvl2pPr>
            <a:lvl3pPr marL="800100" indent="0">
              <a:buNone/>
              <a:defRPr sz="1400"/>
            </a:lvl3pPr>
            <a:lvl4pPr marL="1200150" indent="0">
              <a:buNone/>
              <a:defRPr sz="1225"/>
            </a:lvl4pPr>
            <a:lvl5pPr marL="1600200" indent="0">
              <a:buNone/>
              <a:defRPr sz="1225"/>
            </a:lvl5pPr>
            <a:lvl6pPr marL="2000250" indent="0">
              <a:buNone/>
              <a:defRPr sz="1225"/>
            </a:lvl6pPr>
            <a:lvl7pPr marL="2400300" indent="0">
              <a:buNone/>
              <a:defRPr sz="1225"/>
            </a:lvl7pPr>
            <a:lvl8pPr marL="2800350" indent="0">
              <a:buNone/>
              <a:defRPr sz="1225"/>
            </a:lvl8pPr>
            <a:lvl9pPr marL="3200400" indent="0">
              <a:buNone/>
              <a:defRPr sz="12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5224603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994" y="1317625"/>
            <a:ext cx="34564813" cy="5486400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9994" y="7680325"/>
            <a:ext cx="17223140" cy="21724938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>
              <a:defRPr sz="2450"/>
            </a:lvl1pPr>
            <a:lvl2pPr>
              <a:defRPr sz="2100"/>
            </a:lvl2pPr>
            <a:lvl3pPr>
              <a:defRPr sz="175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61668" y="7680325"/>
            <a:ext cx="17223140" cy="21724938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>
              <a:defRPr sz="2450"/>
            </a:lvl1pPr>
            <a:lvl2pPr>
              <a:defRPr sz="2100"/>
            </a:lvl2pPr>
            <a:lvl3pPr>
              <a:defRPr sz="175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5066829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994" y="1317625"/>
            <a:ext cx="34564813" cy="5486400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9993" y="7369177"/>
            <a:ext cx="16968788" cy="3070225"/>
          </a:xfrm>
          <a:prstGeom prst="rect">
            <a:avLst/>
          </a:prstGeo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2100" b="1"/>
            </a:lvl1pPr>
            <a:lvl2pPr marL="400050" indent="0">
              <a:buNone/>
              <a:defRPr sz="1750" b="1"/>
            </a:lvl2pPr>
            <a:lvl3pPr marL="800100" indent="0">
              <a:buNone/>
              <a:defRPr sz="1575" b="1"/>
            </a:lvl3pPr>
            <a:lvl4pPr marL="1200150" indent="0">
              <a:buNone/>
              <a:defRPr sz="1400" b="1"/>
            </a:lvl4pPr>
            <a:lvl5pPr marL="1600200" indent="0">
              <a:buNone/>
              <a:defRPr sz="1400" b="1"/>
            </a:lvl5pPr>
            <a:lvl6pPr marL="2000250" indent="0">
              <a:buNone/>
              <a:defRPr sz="1400" b="1"/>
            </a:lvl6pPr>
            <a:lvl7pPr marL="2400300" indent="0">
              <a:buNone/>
              <a:defRPr sz="1400" b="1"/>
            </a:lvl7pPr>
            <a:lvl8pPr marL="2800350" indent="0">
              <a:buNone/>
              <a:defRPr sz="1400" b="1"/>
            </a:lvl8pPr>
            <a:lvl9pPr marL="3200400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19993" y="10439401"/>
            <a:ext cx="16968788" cy="18965862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>
              <a:defRPr sz="2100"/>
            </a:lvl1pPr>
            <a:lvl2pPr>
              <a:defRPr sz="1750"/>
            </a:lvl2pPr>
            <a:lvl3pPr>
              <a:defRPr sz="1575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8611" y="7369177"/>
            <a:ext cx="16976197" cy="3070225"/>
          </a:xfrm>
          <a:prstGeom prst="rect">
            <a:avLst/>
          </a:prstGeo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2100" b="1"/>
            </a:lvl1pPr>
            <a:lvl2pPr marL="400050" indent="0">
              <a:buNone/>
              <a:defRPr sz="1750" b="1"/>
            </a:lvl2pPr>
            <a:lvl3pPr marL="800100" indent="0">
              <a:buNone/>
              <a:defRPr sz="1575" b="1"/>
            </a:lvl3pPr>
            <a:lvl4pPr marL="1200150" indent="0">
              <a:buNone/>
              <a:defRPr sz="1400" b="1"/>
            </a:lvl4pPr>
            <a:lvl5pPr marL="1600200" indent="0">
              <a:buNone/>
              <a:defRPr sz="1400" b="1"/>
            </a:lvl5pPr>
            <a:lvl6pPr marL="2000250" indent="0">
              <a:buNone/>
              <a:defRPr sz="1400" b="1"/>
            </a:lvl6pPr>
            <a:lvl7pPr marL="2400300" indent="0">
              <a:buNone/>
              <a:defRPr sz="1400" b="1"/>
            </a:lvl7pPr>
            <a:lvl8pPr marL="2800350" indent="0">
              <a:buNone/>
              <a:defRPr sz="1400" b="1"/>
            </a:lvl8pPr>
            <a:lvl9pPr marL="3200400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8611" y="10439401"/>
            <a:ext cx="16976197" cy="18965862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>
              <a:defRPr sz="2100"/>
            </a:lvl1pPr>
            <a:lvl2pPr>
              <a:defRPr sz="1750"/>
            </a:lvl2pPr>
            <a:lvl3pPr>
              <a:defRPr sz="1575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2595093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994" y="1317625"/>
            <a:ext cx="34564813" cy="5486400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97113493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279175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993" y="1311275"/>
            <a:ext cx="12634913" cy="5576888"/>
          </a:xfrm>
          <a:prstGeom prst="rect">
            <a:avLst/>
          </a:prstGeom>
        </p:spPr>
        <p:txBody>
          <a:bodyPr anchor="b"/>
          <a:lstStyle>
            <a:defPPr>
              <a:defRPr kern="1200" smtId="4294967295"/>
            </a:defPPr>
            <a:lvl1pPr algn="l">
              <a:defRPr sz="175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5458" y="1311275"/>
            <a:ext cx="21469350" cy="28093988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>
              <a:defRPr sz="2800"/>
            </a:lvl1pPr>
            <a:lvl2pPr>
              <a:defRPr sz="2450"/>
            </a:lvl2pPr>
            <a:lvl3pPr>
              <a:defRPr sz="2100"/>
            </a:lvl3pPr>
            <a:lvl4pPr>
              <a:defRPr sz="1750"/>
            </a:lvl4pPr>
            <a:lvl5pPr>
              <a:defRPr sz="1750"/>
            </a:lvl5pPr>
            <a:lvl6pPr>
              <a:defRPr sz="1750"/>
            </a:lvl6pPr>
            <a:lvl7pPr>
              <a:defRPr sz="1750"/>
            </a:lvl7pPr>
            <a:lvl8pPr>
              <a:defRPr sz="1750"/>
            </a:lvl8pPr>
            <a:lvl9pPr>
              <a:defRPr sz="17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19993" y="6888163"/>
            <a:ext cx="12634913" cy="22517100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1225"/>
            </a:lvl1pPr>
            <a:lvl2pPr marL="400050" indent="0">
              <a:buNone/>
              <a:defRPr sz="1050"/>
            </a:lvl2pPr>
            <a:lvl3pPr marL="800100" indent="0">
              <a:buNone/>
              <a:defRPr sz="875"/>
            </a:lvl3pPr>
            <a:lvl4pPr marL="1200150" indent="0">
              <a:buNone/>
              <a:defRPr sz="788"/>
            </a:lvl4pPr>
            <a:lvl5pPr marL="1600200" indent="0">
              <a:buNone/>
              <a:defRPr sz="788"/>
            </a:lvl5pPr>
            <a:lvl6pPr marL="2000250" indent="0">
              <a:buNone/>
              <a:defRPr sz="788"/>
            </a:lvl6pPr>
            <a:lvl7pPr marL="2400300" indent="0">
              <a:buNone/>
              <a:defRPr sz="788"/>
            </a:lvl7pPr>
            <a:lvl8pPr marL="2800350" indent="0">
              <a:buNone/>
              <a:defRPr sz="788"/>
            </a:lvl8pPr>
            <a:lvl9pPr marL="3200400" indent="0">
              <a:buNone/>
              <a:defRPr sz="78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5759385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8103" y="23042565"/>
            <a:ext cx="23042387" cy="2720975"/>
          </a:xfrm>
          <a:prstGeom prst="rect">
            <a:avLst/>
          </a:prstGeom>
        </p:spPr>
        <p:txBody>
          <a:bodyPr anchor="b"/>
          <a:lstStyle>
            <a:defPPr>
              <a:defRPr kern="1200" smtId="4294967295"/>
            </a:defPPr>
            <a:lvl1pPr algn="l">
              <a:defRPr sz="175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8103" y="2941639"/>
            <a:ext cx="23042387" cy="19750088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2800"/>
            </a:lvl1pPr>
            <a:lvl2pPr marL="400050" indent="0">
              <a:buNone/>
              <a:defRPr sz="2450"/>
            </a:lvl2pPr>
            <a:lvl3pPr marL="800100" indent="0">
              <a:buNone/>
              <a:defRPr sz="2100"/>
            </a:lvl3pPr>
            <a:lvl4pPr marL="1200150" indent="0">
              <a:buNone/>
              <a:defRPr sz="1750"/>
            </a:lvl4pPr>
            <a:lvl5pPr marL="1600200" indent="0">
              <a:buNone/>
              <a:defRPr sz="1750"/>
            </a:lvl5pPr>
            <a:lvl6pPr marL="2000250" indent="0">
              <a:buNone/>
              <a:defRPr sz="1750"/>
            </a:lvl6pPr>
            <a:lvl7pPr marL="2400300" indent="0">
              <a:buNone/>
              <a:defRPr sz="1750"/>
            </a:lvl7pPr>
            <a:lvl8pPr marL="2800350" indent="0">
              <a:buNone/>
              <a:defRPr sz="1750"/>
            </a:lvl8pPr>
            <a:lvl9pPr marL="3200400" indent="0">
              <a:buNone/>
              <a:defRPr sz="175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8103" y="25763540"/>
            <a:ext cx="23042387" cy="3862387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1225"/>
            </a:lvl1pPr>
            <a:lvl2pPr marL="400050" indent="0">
              <a:buNone/>
              <a:defRPr sz="1050"/>
            </a:lvl2pPr>
            <a:lvl3pPr marL="800100" indent="0">
              <a:buNone/>
              <a:defRPr sz="875"/>
            </a:lvl3pPr>
            <a:lvl4pPr marL="1200150" indent="0">
              <a:buNone/>
              <a:defRPr sz="788"/>
            </a:lvl4pPr>
            <a:lvl5pPr marL="1600200" indent="0">
              <a:buNone/>
              <a:defRPr sz="788"/>
            </a:lvl5pPr>
            <a:lvl6pPr marL="2000250" indent="0">
              <a:buNone/>
              <a:defRPr sz="788"/>
            </a:lvl6pPr>
            <a:lvl7pPr marL="2400300" indent="0">
              <a:buNone/>
              <a:defRPr sz="788"/>
            </a:lvl7pPr>
            <a:lvl8pPr marL="2800350" indent="0">
              <a:buNone/>
              <a:defRPr sz="788"/>
            </a:lvl8pPr>
            <a:lvl9pPr marL="3200400" indent="0">
              <a:buNone/>
              <a:defRPr sz="78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89444519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994" y="1317625"/>
            <a:ext cx="34564813" cy="5486400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19994" y="7680325"/>
            <a:ext cx="34564813" cy="21724938"/>
          </a:xfrm>
          <a:prstGeom prst="rect">
            <a:avLst/>
          </a:prstGeom>
        </p:spPr>
        <p:txBody>
          <a:bodyPr vert="eaVert"/>
          <a:lstStyle>
            <a:defPPr>
              <a:defRPr kern="1200" smtId="4294967295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11684751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844222" y="1317625"/>
            <a:ext cx="8640587" cy="28087638"/>
          </a:xfrm>
          <a:prstGeom prst="rect">
            <a:avLst/>
          </a:prstGeom>
        </p:spPr>
        <p:txBody>
          <a:bodyPr vert="eaVert"/>
          <a:lstStyle>
            <a:defPPr>
              <a:defRPr kern="1200" smtId="4294967295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19993" y="1317625"/>
            <a:ext cx="25805694" cy="28087638"/>
          </a:xfrm>
          <a:prstGeom prst="rect">
            <a:avLst/>
          </a:prstGeom>
        </p:spPr>
        <p:txBody>
          <a:bodyPr vert="eaVert"/>
          <a:lstStyle>
            <a:defPPr>
              <a:defRPr kern="1200" smtId="4294967295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9322830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75912" y="2987911"/>
            <a:ext cx="35652972" cy="1804340"/>
          </a:xfrm>
        </p:spPr>
        <p:txBody>
          <a:bodyPr lIns="0" tIns="0" rIns="0" bIns="0"/>
          <a:lstStyle>
            <a:lvl1pPr>
              <a:defRPr sz="11725" b="1">
                <a:solidFill>
                  <a:srgbClr val="41404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920241" y="7571234"/>
            <a:ext cx="1670609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9778471" y="7571234"/>
            <a:ext cx="1670609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75912" y="2987911"/>
            <a:ext cx="35652972" cy="1804340"/>
          </a:xfrm>
        </p:spPr>
        <p:txBody>
          <a:bodyPr lIns="0" tIns="0" rIns="0" bIns="0"/>
          <a:lstStyle>
            <a:lvl1pPr>
              <a:defRPr sz="11725" b="1">
                <a:solidFill>
                  <a:srgbClr val="41404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09670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D3EE5B7-680E-44FF-962F-3113FAB5030E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E7FB6C12-88B7-467E-AE43-45481E628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52172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6" y="21153128"/>
            <a:ext cx="32644081" cy="6537960"/>
          </a:xfrm>
        </p:spPr>
        <p:txBody>
          <a:bodyPr anchor="t"/>
          <a:lstStyle>
            <a:defPPr>
              <a:defRPr kern="1200" smtId="4294967295"/>
            </a:defPPr>
            <a:lvl1pPr algn="l">
              <a:defRPr sz="9626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6" y="13952226"/>
            <a:ext cx="32644081" cy="7200897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4784">
                <a:solidFill>
                  <a:schemeClr val="tx1">
                    <a:tint val="75000"/>
                  </a:schemeClr>
                </a:solidFill>
              </a:defRPr>
            </a:lvl1pPr>
            <a:lvl2pPr marL="1097038" indent="0">
              <a:buNone/>
              <a:defRPr sz="4317">
                <a:solidFill>
                  <a:schemeClr val="tx1">
                    <a:tint val="75000"/>
                  </a:schemeClr>
                </a:solidFill>
              </a:defRPr>
            </a:lvl2pPr>
            <a:lvl3pPr marL="2194077" indent="0">
              <a:buNone/>
              <a:defRPr sz="3850">
                <a:solidFill>
                  <a:schemeClr val="tx1">
                    <a:tint val="75000"/>
                  </a:schemeClr>
                </a:solidFill>
              </a:defRPr>
            </a:lvl3pPr>
            <a:lvl4pPr marL="3291116" indent="0">
              <a:buNone/>
              <a:defRPr sz="3384">
                <a:solidFill>
                  <a:schemeClr val="tx1">
                    <a:tint val="75000"/>
                  </a:schemeClr>
                </a:solidFill>
              </a:defRPr>
            </a:lvl4pPr>
            <a:lvl5pPr marL="4388154" indent="0">
              <a:buNone/>
              <a:defRPr sz="3384">
                <a:solidFill>
                  <a:schemeClr val="tx1">
                    <a:tint val="75000"/>
                  </a:schemeClr>
                </a:solidFill>
              </a:defRPr>
            </a:lvl5pPr>
            <a:lvl6pPr marL="5485192" indent="0">
              <a:buNone/>
              <a:defRPr sz="3384">
                <a:solidFill>
                  <a:schemeClr val="tx1">
                    <a:tint val="75000"/>
                  </a:schemeClr>
                </a:solidFill>
              </a:defRPr>
            </a:lvl6pPr>
            <a:lvl7pPr marL="6582230" indent="0">
              <a:buNone/>
              <a:defRPr sz="3384">
                <a:solidFill>
                  <a:schemeClr val="tx1">
                    <a:tint val="75000"/>
                  </a:schemeClr>
                </a:solidFill>
              </a:defRPr>
            </a:lvl7pPr>
            <a:lvl8pPr marL="7679269" indent="0">
              <a:buNone/>
              <a:defRPr sz="3384">
                <a:solidFill>
                  <a:schemeClr val="tx1">
                    <a:tint val="75000"/>
                  </a:schemeClr>
                </a:solidFill>
              </a:defRPr>
            </a:lvl8pPr>
            <a:lvl9pPr marL="8776307" indent="0">
              <a:buNone/>
              <a:defRPr sz="338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D3EE5B7-680E-44FF-962F-3113FAB5030E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E7FB6C12-88B7-467E-AE43-45481E628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01078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7680964"/>
            <a:ext cx="16962120" cy="21724623"/>
          </a:xfrm>
        </p:spPr>
        <p:txBody>
          <a:bodyPr/>
          <a:lstStyle>
            <a:defPPr>
              <a:defRPr kern="1200" smtId="4294967295"/>
            </a:defPPr>
            <a:lvl1pPr>
              <a:defRPr sz="6709"/>
            </a:lvl1pPr>
            <a:lvl2pPr>
              <a:defRPr sz="5775"/>
            </a:lvl2pPr>
            <a:lvl3pPr>
              <a:defRPr sz="4784"/>
            </a:lvl3pPr>
            <a:lvl4pPr>
              <a:defRPr sz="4317"/>
            </a:lvl4pPr>
            <a:lvl5pPr>
              <a:defRPr sz="4317"/>
            </a:lvl5pPr>
            <a:lvl6pPr>
              <a:defRPr sz="4317"/>
            </a:lvl6pPr>
            <a:lvl7pPr>
              <a:defRPr sz="4317"/>
            </a:lvl7pPr>
            <a:lvl8pPr>
              <a:defRPr sz="4317"/>
            </a:lvl8pPr>
            <a:lvl9pPr>
              <a:defRPr sz="431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522441" y="7680964"/>
            <a:ext cx="16962120" cy="21724623"/>
          </a:xfrm>
        </p:spPr>
        <p:txBody>
          <a:bodyPr/>
          <a:lstStyle>
            <a:defPPr>
              <a:defRPr kern="1200" smtId="4294967295"/>
            </a:defPPr>
            <a:lvl1pPr>
              <a:defRPr sz="6709"/>
            </a:lvl1pPr>
            <a:lvl2pPr>
              <a:defRPr sz="5775"/>
            </a:lvl2pPr>
            <a:lvl3pPr>
              <a:defRPr sz="4784"/>
            </a:lvl3pPr>
            <a:lvl4pPr>
              <a:defRPr sz="4317"/>
            </a:lvl4pPr>
            <a:lvl5pPr>
              <a:defRPr sz="4317"/>
            </a:lvl5pPr>
            <a:lvl6pPr>
              <a:defRPr sz="4317"/>
            </a:lvl6pPr>
            <a:lvl7pPr>
              <a:defRPr sz="4317"/>
            </a:lvl7pPr>
            <a:lvl8pPr>
              <a:defRPr sz="4317"/>
            </a:lvl8pPr>
            <a:lvl9pPr>
              <a:defRPr sz="431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D3EE5B7-680E-44FF-962F-3113FAB5030E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E7FB6C12-88B7-467E-AE43-45481E628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44807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75912" y="2987912"/>
            <a:ext cx="35652972" cy="9464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150" b="1">
                <a:solidFill>
                  <a:srgbClr val="41404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20240" y="7571234"/>
            <a:ext cx="345643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3057632" y="30614113"/>
            <a:ext cx="12289536" cy="615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920242" y="30614113"/>
            <a:ext cx="8833104" cy="615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7651460" y="30614113"/>
            <a:ext cx="8833104" cy="615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873149">
        <a:defRPr>
          <a:latin typeface="+mn-lt"/>
          <a:ea typeface="+mn-ea"/>
          <a:cs typeface="+mn-cs"/>
        </a:defRPr>
      </a:lvl2pPr>
      <a:lvl3pPr marL="1746299">
        <a:defRPr>
          <a:latin typeface="+mn-lt"/>
          <a:ea typeface="+mn-ea"/>
          <a:cs typeface="+mn-cs"/>
        </a:defRPr>
      </a:lvl3pPr>
      <a:lvl4pPr marL="2619447">
        <a:defRPr>
          <a:latin typeface="+mn-lt"/>
          <a:ea typeface="+mn-ea"/>
          <a:cs typeface="+mn-cs"/>
        </a:defRPr>
      </a:lvl4pPr>
      <a:lvl5pPr marL="3492596">
        <a:defRPr>
          <a:latin typeface="+mn-lt"/>
          <a:ea typeface="+mn-ea"/>
          <a:cs typeface="+mn-cs"/>
        </a:defRPr>
      </a:lvl5pPr>
      <a:lvl6pPr marL="4365746">
        <a:defRPr>
          <a:latin typeface="+mn-lt"/>
          <a:ea typeface="+mn-ea"/>
          <a:cs typeface="+mn-cs"/>
        </a:defRPr>
      </a:lvl6pPr>
      <a:lvl7pPr marL="5238895">
        <a:defRPr>
          <a:latin typeface="+mn-lt"/>
          <a:ea typeface="+mn-ea"/>
          <a:cs typeface="+mn-cs"/>
        </a:defRPr>
      </a:lvl7pPr>
      <a:lvl8pPr marL="6112045">
        <a:defRPr>
          <a:latin typeface="+mn-lt"/>
          <a:ea typeface="+mn-ea"/>
          <a:cs typeface="+mn-cs"/>
        </a:defRPr>
      </a:lvl8pPr>
      <a:lvl9pPr marL="6985193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873149">
        <a:defRPr>
          <a:latin typeface="+mn-lt"/>
          <a:ea typeface="+mn-ea"/>
          <a:cs typeface="+mn-cs"/>
        </a:defRPr>
      </a:lvl2pPr>
      <a:lvl3pPr marL="1746299">
        <a:defRPr>
          <a:latin typeface="+mn-lt"/>
          <a:ea typeface="+mn-ea"/>
          <a:cs typeface="+mn-cs"/>
        </a:defRPr>
      </a:lvl3pPr>
      <a:lvl4pPr marL="2619447">
        <a:defRPr>
          <a:latin typeface="+mn-lt"/>
          <a:ea typeface="+mn-ea"/>
          <a:cs typeface="+mn-cs"/>
        </a:defRPr>
      </a:lvl4pPr>
      <a:lvl5pPr marL="3492596">
        <a:defRPr>
          <a:latin typeface="+mn-lt"/>
          <a:ea typeface="+mn-ea"/>
          <a:cs typeface="+mn-cs"/>
        </a:defRPr>
      </a:lvl5pPr>
      <a:lvl6pPr marL="4365746">
        <a:defRPr>
          <a:latin typeface="+mn-lt"/>
          <a:ea typeface="+mn-ea"/>
          <a:cs typeface="+mn-cs"/>
        </a:defRPr>
      </a:lvl6pPr>
      <a:lvl7pPr marL="5238895">
        <a:defRPr>
          <a:latin typeface="+mn-lt"/>
          <a:ea typeface="+mn-ea"/>
          <a:cs typeface="+mn-cs"/>
        </a:defRPr>
      </a:lvl7pPr>
      <a:lvl8pPr marL="6112045">
        <a:defRPr>
          <a:latin typeface="+mn-lt"/>
          <a:ea typeface="+mn-ea"/>
          <a:cs typeface="+mn-cs"/>
        </a:defRPr>
      </a:lvl8pPr>
      <a:lvl9pPr marL="6985193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1" y="1318263"/>
            <a:ext cx="34564319" cy="5486400"/>
          </a:xfrm>
          <a:prstGeom prst="rect">
            <a:avLst/>
          </a:prstGeom>
        </p:spPr>
        <p:txBody>
          <a:bodyPr vert="horz" lIns="376108" tIns="188056" rIns="376108" bIns="188056" rtlCol="0" anchor="ctr">
            <a:normAutofit/>
          </a:bodyPr>
          <a:lstStyle>
            <a:defPPr>
              <a:defRPr kern="1200" smtId="4294967295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7680964"/>
            <a:ext cx="34564319" cy="21724623"/>
          </a:xfrm>
          <a:prstGeom prst="rect">
            <a:avLst/>
          </a:prstGeom>
        </p:spPr>
        <p:txBody>
          <a:bodyPr vert="horz" lIns="376108" tIns="188056" rIns="376108" bIns="188056" rtlCol="0">
            <a:normAutofit/>
          </a:bodyPr>
          <a:lstStyle>
            <a:defPPr>
              <a:defRPr kern="1200" smtId="4294967295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20240" y="30510486"/>
            <a:ext cx="8961120" cy="1752600"/>
          </a:xfrm>
          <a:prstGeom prst="rect">
            <a:avLst/>
          </a:prstGeom>
        </p:spPr>
        <p:txBody>
          <a:bodyPr vert="horz" lIns="376108" tIns="188056" rIns="376108" bIns="188056" rtlCol="0" anchor="ctr"/>
          <a:lstStyle>
            <a:defPPr>
              <a:defRPr kern="1200" smtId="4294967295"/>
            </a:defPPr>
            <a:lvl1pPr algn="l">
              <a:defRPr sz="28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EE5B7-680E-44FF-962F-3113FAB5030E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121641" y="30510486"/>
            <a:ext cx="12161520" cy="1752600"/>
          </a:xfrm>
          <a:prstGeom prst="rect">
            <a:avLst/>
          </a:prstGeom>
        </p:spPr>
        <p:txBody>
          <a:bodyPr vert="horz" lIns="376108" tIns="188056" rIns="376108" bIns="188056" rtlCol="0" anchor="ctr"/>
          <a:lstStyle>
            <a:defPPr>
              <a:defRPr kern="1200" smtId="4294967295"/>
            </a:defPPr>
            <a:lvl1pPr algn="ctr">
              <a:defRPr sz="28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523441" y="30510486"/>
            <a:ext cx="8961120" cy="1752600"/>
          </a:xfrm>
          <a:prstGeom prst="rect">
            <a:avLst/>
          </a:prstGeom>
        </p:spPr>
        <p:txBody>
          <a:bodyPr vert="horz" lIns="376108" tIns="188056" rIns="376108" bIns="188056" rtlCol="0" anchor="ctr"/>
          <a:lstStyle>
            <a:defPPr>
              <a:defRPr kern="1200" smtId="4294967295"/>
            </a:defPPr>
            <a:lvl1pPr algn="r">
              <a:defRPr sz="28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B6C12-88B7-467E-AE43-45481E62899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New picture"/>
          <p:cNvPicPr/>
          <p:nvPr/>
        </p:nvPicPr>
        <p:blipFill>
          <a:blip r:embed="rId15"/>
          <a:stretch>
            <a:fillRect/>
          </a:stretch>
        </p:blipFill>
        <p:spPr>
          <a:xfrm rot="16200000">
            <a:off x="-14528800" y="17824450"/>
            <a:ext cx="21412200" cy="3822700"/>
          </a:xfrm>
          <a:prstGeom prst="rect">
            <a:avLst/>
          </a:prstGeom>
        </p:spPr>
      </p:pic>
      <p:pic>
        <p:nvPicPr>
          <p:cNvPr id="8" name="New picture"/>
          <p:cNvPicPr/>
          <p:nvPr/>
        </p:nvPicPr>
        <p:blipFill>
          <a:blip r:embed="rId15"/>
          <a:stretch>
            <a:fillRect/>
          </a:stretch>
        </p:blipFill>
        <p:spPr>
          <a:xfrm rot="5400000">
            <a:off x="31521400" y="17824450"/>
            <a:ext cx="21412200" cy="3822700"/>
          </a:xfrm>
          <a:prstGeom prst="rect">
            <a:avLst/>
          </a:prstGeom>
        </p:spPr>
      </p:pic>
      <p:pic>
        <p:nvPicPr>
          <p:cNvPr id="9" name="New picture"/>
          <p:cNvPicPr/>
          <p:nvPr/>
        </p:nvPicPr>
        <p:blipFill>
          <a:blip r:embed="rId16"/>
          <a:stretch>
            <a:fillRect/>
          </a:stretch>
        </p:blipFill>
        <p:spPr>
          <a:xfrm>
            <a:off x="6089650" y="33680400"/>
            <a:ext cx="26225500" cy="2324100"/>
          </a:xfrm>
          <a:prstGeom prst="rect">
            <a:avLst/>
          </a:prstGeom>
        </p:spPr>
      </p:pic>
      <p:sp>
        <p:nvSpPr>
          <p:cNvPr id="10" name="New shape"/>
          <p:cNvSpPr/>
          <p:nvPr/>
        </p:nvSpPr>
        <p:spPr>
          <a:xfrm>
            <a:off x="6089650" y="34537650"/>
            <a:ext cx="19202400" cy="1905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4270">
                <a:solidFill>
                  <a:srgbClr val="808080"/>
                </a:solidFill>
              </a:rPr>
              <a:t>Template ID: imaginitivearctic  Size: 48x24</a:t>
            </a:r>
          </a:p>
        </p:txBody>
      </p:sp>
    </p:spTree>
    <p:extLst>
      <p:ext uri="{BB962C8B-B14F-4D97-AF65-F5344CB8AC3E}">
        <p14:creationId xmlns:p14="http://schemas.microsoft.com/office/powerpoint/2010/main" val="861796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p:transition/>
  <p:txStyles>
    <p:titleStyle>
      <a:defPPr>
        <a:defRPr kern="1200" smtId="4294967295"/>
      </a:defPPr>
      <a:lvl1pPr algn="ctr" defTabSz="2194077" rtl="0" eaLnBrk="1" latinLnBrk="0" hangingPunct="1">
        <a:spcBef>
          <a:spcPct val="0"/>
        </a:spcBef>
        <a:buNone/>
        <a:defRPr sz="105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defPPr>
        <a:defRPr kern="1200" smtId="4294967295"/>
      </a:defPPr>
      <a:lvl1pPr marL="822777" indent="-822777" algn="l" defTabSz="2194077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1pPr>
      <a:lvl2pPr marL="1782688" indent="-685650" algn="l" defTabSz="2194077" rtl="0" eaLnBrk="1" latinLnBrk="0" hangingPunct="1">
        <a:spcBef>
          <a:spcPct val="20000"/>
        </a:spcBef>
        <a:buFont typeface="Arial" pitchFamily="34" charset="0"/>
        <a:buChar char="–"/>
        <a:defRPr sz="6709" kern="1200">
          <a:solidFill>
            <a:schemeClr val="tx1"/>
          </a:solidFill>
          <a:latin typeface="+mn-lt"/>
          <a:ea typeface="+mn-ea"/>
          <a:cs typeface="+mn-cs"/>
        </a:defRPr>
      </a:lvl2pPr>
      <a:lvl3pPr marL="2742596" indent="-548519" algn="l" defTabSz="2194077" rtl="0" eaLnBrk="1" latinLnBrk="0" hangingPunct="1">
        <a:spcBef>
          <a:spcPct val="20000"/>
        </a:spcBef>
        <a:buFont typeface="Arial" pitchFamily="34" charset="0"/>
        <a:buChar char="•"/>
        <a:defRPr sz="5775" kern="1200">
          <a:solidFill>
            <a:schemeClr val="tx1"/>
          </a:solidFill>
          <a:latin typeface="+mn-lt"/>
          <a:ea typeface="+mn-ea"/>
          <a:cs typeface="+mn-cs"/>
        </a:defRPr>
      </a:lvl3pPr>
      <a:lvl4pPr marL="3839634" indent="-548519" algn="l" defTabSz="2194077" rtl="0" eaLnBrk="1" latinLnBrk="0" hangingPunct="1">
        <a:spcBef>
          <a:spcPct val="20000"/>
        </a:spcBef>
        <a:buFont typeface="Arial" pitchFamily="34" charset="0"/>
        <a:buChar char="–"/>
        <a:defRPr sz="4784" kern="1200">
          <a:solidFill>
            <a:schemeClr val="tx1"/>
          </a:solidFill>
          <a:latin typeface="+mn-lt"/>
          <a:ea typeface="+mn-ea"/>
          <a:cs typeface="+mn-cs"/>
        </a:defRPr>
      </a:lvl4pPr>
      <a:lvl5pPr marL="4936672" indent="-548519" algn="l" defTabSz="2194077" rtl="0" eaLnBrk="1" latinLnBrk="0" hangingPunct="1">
        <a:spcBef>
          <a:spcPct val="20000"/>
        </a:spcBef>
        <a:buFont typeface="Arial" pitchFamily="34" charset="0"/>
        <a:buChar char="»"/>
        <a:defRPr sz="4784" kern="1200">
          <a:solidFill>
            <a:schemeClr val="tx1"/>
          </a:solidFill>
          <a:latin typeface="+mn-lt"/>
          <a:ea typeface="+mn-ea"/>
          <a:cs typeface="+mn-cs"/>
        </a:defRPr>
      </a:lvl5pPr>
      <a:lvl6pPr marL="6033711" indent="-548519" algn="l" defTabSz="2194077" rtl="0" eaLnBrk="1" latinLnBrk="0" hangingPunct="1">
        <a:spcBef>
          <a:spcPct val="20000"/>
        </a:spcBef>
        <a:buFont typeface="Arial" pitchFamily="34" charset="0"/>
        <a:buChar char="•"/>
        <a:defRPr sz="4784" kern="1200">
          <a:solidFill>
            <a:schemeClr val="tx1"/>
          </a:solidFill>
          <a:latin typeface="+mn-lt"/>
          <a:ea typeface="+mn-ea"/>
          <a:cs typeface="+mn-cs"/>
        </a:defRPr>
      </a:lvl6pPr>
      <a:lvl7pPr marL="7130750" indent="-548519" algn="l" defTabSz="2194077" rtl="0" eaLnBrk="1" latinLnBrk="0" hangingPunct="1">
        <a:spcBef>
          <a:spcPct val="20000"/>
        </a:spcBef>
        <a:buFont typeface="Arial" pitchFamily="34" charset="0"/>
        <a:buChar char="•"/>
        <a:defRPr sz="4784" kern="1200">
          <a:solidFill>
            <a:schemeClr val="tx1"/>
          </a:solidFill>
          <a:latin typeface="+mn-lt"/>
          <a:ea typeface="+mn-ea"/>
          <a:cs typeface="+mn-cs"/>
        </a:defRPr>
      </a:lvl7pPr>
      <a:lvl8pPr marL="8227788" indent="-548519" algn="l" defTabSz="2194077" rtl="0" eaLnBrk="1" latinLnBrk="0" hangingPunct="1">
        <a:spcBef>
          <a:spcPct val="20000"/>
        </a:spcBef>
        <a:buFont typeface="Arial" pitchFamily="34" charset="0"/>
        <a:buChar char="•"/>
        <a:defRPr sz="4784" kern="1200">
          <a:solidFill>
            <a:schemeClr val="tx1"/>
          </a:solidFill>
          <a:latin typeface="+mn-lt"/>
          <a:ea typeface="+mn-ea"/>
          <a:cs typeface="+mn-cs"/>
        </a:defRPr>
      </a:lvl8pPr>
      <a:lvl9pPr marL="9324826" indent="-548519" algn="l" defTabSz="2194077" rtl="0" eaLnBrk="1" latinLnBrk="0" hangingPunct="1">
        <a:spcBef>
          <a:spcPct val="20000"/>
        </a:spcBef>
        <a:buFont typeface="Arial" pitchFamily="34" charset="0"/>
        <a:buChar char="•"/>
        <a:defRPr sz="47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077" rtl="0" eaLnBrk="1" latinLnBrk="0" hangingPunct="1">
        <a:defRPr sz="4317" kern="1200">
          <a:solidFill>
            <a:schemeClr val="tx1"/>
          </a:solidFill>
          <a:latin typeface="+mn-lt"/>
          <a:ea typeface="+mn-ea"/>
          <a:cs typeface="+mn-cs"/>
        </a:defRPr>
      </a:lvl1pPr>
      <a:lvl2pPr marL="1097038" algn="l" defTabSz="2194077" rtl="0" eaLnBrk="1" latinLnBrk="0" hangingPunct="1">
        <a:defRPr sz="4317" kern="1200">
          <a:solidFill>
            <a:schemeClr val="tx1"/>
          </a:solidFill>
          <a:latin typeface="+mn-lt"/>
          <a:ea typeface="+mn-ea"/>
          <a:cs typeface="+mn-cs"/>
        </a:defRPr>
      </a:lvl2pPr>
      <a:lvl3pPr marL="2194077" algn="l" defTabSz="2194077" rtl="0" eaLnBrk="1" latinLnBrk="0" hangingPunct="1">
        <a:defRPr sz="4317" kern="1200">
          <a:solidFill>
            <a:schemeClr val="tx1"/>
          </a:solidFill>
          <a:latin typeface="+mn-lt"/>
          <a:ea typeface="+mn-ea"/>
          <a:cs typeface="+mn-cs"/>
        </a:defRPr>
      </a:lvl3pPr>
      <a:lvl4pPr marL="3291116" algn="l" defTabSz="2194077" rtl="0" eaLnBrk="1" latinLnBrk="0" hangingPunct="1">
        <a:defRPr sz="4317" kern="1200">
          <a:solidFill>
            <a:schemeClr val="tx1"/>
          </a:solidFill>
          <a:latin typeface="+mn-lt"/>
          <a:ea typeface="+mn-ea"/>
          <a:cs typeface="+mn-cs"/>
        </a:defRPr>
      </a:lvl4pPr>
      <a:lvl5pPr marL="4388154" algn="l" defTabSz="2194077" rtl="0" eaLnBrk="1" latinLnBrk="0" hangingPunct="1">
        <a:defRPr sz="4317" kern="1200">
          <a:solidFill>
            <a:schemeClr val="tx1"/>
          </a:solidFill>
          <a:latin typeface="+mn-lt"/>
          <a:ea typeface="+mn-ea"/>
          <a:cs typeface="+mn-cs"/>
        </a:defRPr>
      </a:lvl5pPr>
      <a:lvl6pPr marL="5485192" algn="l" defTabSz="2194077" rtl="0" eaLnBrk="1" latinLnBrk="0" hangingPunct="1">
        <a:defRPr sz="4317" kern="1200">
          <a:solidFill>
            <a:schemeClr val="tx1"/>
          </a:solidFill>
          <a:latin typeface="+mn-lt"/>
          <a:ea typeface="+mn-ea"/>
          <a:cs typeface="+mn-cs"/>
        </a:defRPr>
      </a:lvl6pPr>
      <a:lvl7pPr marL="6582230" algn="l" defTabSz="2194077" rtl="0" eaLnBrk="1" latinLnBrk="0" hangingPunct="1">
        <a:defRPr sz="4317" kern="1200">
          <a:solidFill>
            <a:schemeClr val="tx1"/>
          </a:solidFill>
          <a:latin typeface="+mn-lt"/>
          <a:ea typeface="+mn-ea"/>
          <a:cs typeface="+mn-cs"/>
        </a:defRPr>
      </a:lvl7pPr>
      <a:lvl8pPr marL="7679269" algn="l" defTabSz="2194077" rtl="0" eaLnBrk="1" latinLnBrk="0" hangingPunct="1">
        <a:defRPr sz="4317" kern="1200">
          <a:solidFill>
            <a:schemeClr val="tx1"/>
          </a:solidFill>
          <a:latin typeface="+mn-lt"/>
          <a:ea typeface="+mn-ea"/>
          <a:cs typeface="+mn-cs"/>
        </a:defRPr>
      </a:lvl8pPr>
      <a:lvl9pPr marL="8776307" algn="l" defTabSz="2194077" rtl="0" eaLnBrk="1" latinLnBrk="0" hangingPunct="1">
        <a:defRPr sz="43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3"/>
          <a:stretch>
            <a:fillRect/>
          </a:stretch>
        </p:blipFill>
        <p:spPr>
          <a:xfrm rot="16200000">
            <a:off x="-10960100" y="16732250"/>
            <a:ext cx="14274800" cy="3822700"/>
          </a:xfrm>
          <a:prstGeom prst="rect">
            <a:avLst/>
          </a:prstGeom>
        </p:spPr>
      </p:pic>
      <p:pic>
        <p:nvPicPr>
          <p:cNvPr id="3" name="New picture"/>
          <p:cNvPicPr/>
          <p:nvPr/>
        </p:nvPicPr>
        <p:blipFill>
          <a:blip r:embed="rId13"/>
          <a:stretch>
            <a:fillRect/>
          </a:stretch>
        </p:blipFill>
        <p:spPr>
          <a:xfrm rot="5400000">
            <a:off x="35090100" y="16732250"/>
            <a:ext cx="14274800" cy="3822700"/>
          </a:xfrm>
          <a:prstGeom prst="rect">
            <a:avLst/>
          </a:prstGeom>
        </p:spPr>
      </p:pic>
      <p:pic>
        <p:nvPicPr>
          <p:cNvPr id="4" name="New picture"/>
          <p:cNvPicPr/>
          <p:nvPr/>
        </p:nvPicPr>
        <p:blipFill>
          <a:blip r:embed="rId14"/>
          <a:stretch>
            <a:fillRect/>
          </a:stretch>
        </p:blipFill>
        <p:spPr>
          <a:xfrm>
            <a:off x="6089650" y="33426400"/>
            <a:ext cx="26225500" cy="1549400"/>
          </a:xfrm>
          <a:prstGeom prst="rect">
            <a:avLst/>
          </a:prstGeom>
        </p:spPr>
      </p:pic>
      <p:sp>
        <p:nvSpPr>
          <p:cNvPr id="5" name="New shape"/>
          <p:cNvSpPr/>
          <p:nvPr/>
        </p:nvSpPr>
        <p:spPr>
          <a:xfrm>
            <a:off x="6089650" y="33997900"/>
            <a:ext cx="19202400" cy="127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4270">
                <a:solidFill>
                  <a:srgbClr val="808080"/>
                </a:solidFill>
              </a:rPr>
              <a:t>Template ID: ponderingpeacock  Size: 48x36</a:t>
            </a:r>
          </a:p>
        </p:txBody>
      </p:sp>
    </p:spTree>
    <p:extLst>
      <p:ext uri="{BB962C8B-B14F-4D97-AF65-F5344CB8AC3E}">
        <p14:creationId xmlns:p14="http://schemas.microsoft.com/office/powerpoint/2010/main" val="916508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/>
  <p:txStyles>
    <p:titleStyle>
      <a:defPPr>
        <a:defRPr kern="1200" smtId="4294967295"/>
      </a:defPPr>
      <a:lvl1pPr algn="ctr" defTabSz="2690615" rtl="0" eaLnBrk="0" fontAlgn="base" hangingPunct="0">
        <a:spcBef>
          <a:spcPct val="0"/>
        </a:spcBef>
        <a:spcAft>
          <a:spcPct val="0"/>
        </a:spcAft>
        <a:defRPr sz="12950">
          <a:solidFill>
            <a:schemeClr val="tx2"/>
          </a:solidFill>
          <a:latin typeface="+mj-lt"/>
          <a:ea typeface="+mj-ea"/>
          <a:cs typeface="+mj-cs"/>
        </a:defRPr>
      </a:lvl1pPr>
      <a:lvl2pPr algn="ctr" defTabSz="2690615" rtl="0" eaLnBrk="0" fontAlgn="base" hangingPunct="0">
        <a:spcBef>
          <a:spcPct val="0"/>
        </a:spcBef>
        <a:spcAft>
          <a:spcPct val="0"/>
        </a:spcAft>
        <a:defRPr sz="12950">
          <a:solidFill>
            <a:schemeClr val="tx2"/>
          </a:solidFill>
          <a:latin typeface="Times New Roman" pitchFamily="18" charset="0"/>
        </a:defRPr>
      </a:lvl2pPr>
      <a:lvl3pPr algn="ctr" defTabSz="2690615" rtl="0" eaLnBrk="0" fontAlgn="base" hangingPunct="0">
        <a:spcBef>
          <a:spcPct val="0"/>
        </a:spcBef>
        <a:spcAft>
          <a:spcPct val="0"/>
        </a:spcAft>
        <a:defRPr sz="12950">
          <a:solidFill>
            <a:schemeClr val="tx2"/>
          </a:solidFill>
          <a:latin typeface="Times New Roman" pitchFamily="18" charset="0"/>
        </a:defRPr>
      </a:lvl3pPr>
      <a:lvl4pPr algn="ctr" defTabSz="2690615" rtl="0" eaLnBrk="0" fontAlgn="base" hangingPunct="0">
        <a:spcBef>
          <a:spcPct val="0"/>
        </a:spcBef>
        <a:spcAft>
          <a:spcPct val="0"/>
        </a:spcAft>
        <a:defRPr sz="12950">
          <a:solidFill>
            <a:schemeClr val="tx2"/>
          </a:solidFill>
          <a:latin typeface="Times New Roman" pitchFamily="18" charset="0"/>
        </a:defRPr>
      </a:lvl4pPr>
      <a:lvl5pPr algn="ctr" defTabSz="2690615" rtl="0" eaLnBrk="0" fontAlgn="base" hangingPunct="0">
        <a:spcBef>
          <a:spcPct val="0"/>
        </a:spcBef>
        <a:spcAft>
          <a:spcPct val="0"/>
        </a:spcAft>
        <a:defRPr sz="12950">
          <a:solidFill>
            <a:schemeClr val="tx2"/>
          </a:solidFill>
          <a:latin typeface="Times New Roman" pitchFamily="18" charset="0"/>
        </a:defRPr>
      </a:lvl5pPr>
      <a:lvl6pPr marL="400050" algn="ctr" defTabSz="2690615" rtl="0" eaLnBrk="0" fontAlgn="base" hangingPunct="0">
        <a:spcBef>
          <a:spcPct val="0"/>
        </a:spcBef>
        <a:spcAft>
          <a:spcPct val="0"/>
        </a:spcAft>
        <a:defRPr sz="12950">
          <a:solidFill>
            <a:schemeClr val="tx2"/>
          </a:solidFill>
          <a:latin typeface="Times New Roman" pitchFamily="18" charset="0"/>
        </a:defRPr>
      </a:lvl6pPr>
      <a:lvl7pPr marL="800100" algn="ctr" defTabSz="2690615" rtl="0" eaLnBrk="0" fontAlgn="base" hangingPunct="0">
        <a:spcBef>
          <a:spcPct val="0"/>
        </a:spcBef>
        <a:spcAft>
          <a:spcPct val="0"/>
        </a:spcAft>
        <a:defRPr sz="12950">
          <a:solidFill>
            <a:schemeClr val="tx2"/>
          </a:solidFill>
          <a:latin typeface="Times New Roman" pitchFamily="18" charset="0"/>
        </a:defRPr>
      </a:lvl7pPr>
      <a:lvl8pPr marL="1200150" algn="ctr" defTabSz="2690615" rtl="0" eaLnBrk="0" fontAlgn="base" hangingPunct="0">
        <a:spcBef>
          <a:spcPct val="0"/>
        </a:spcBef>
        <a:spcAft>
          <a:spcPct val="0"/>
        </a:spcAft>
        <a:defRPr sz="12950">
          <a:solidFill>
            <a:schemeClr val="tx2"/>
          </a:solidFill>
          <a:latin typeface="Times New Roman" pitchFamily="18" charset="0"/>
        </a:defRPr>
      </a:lvl8pPr>
      <a:lvl9pPr marL="1600200" algn="ctr" defTabSz="2690615" rtl="0" eaLnBrk="0" fontAlgn="base" hangingPunct="0">
        <a:spcBef>
          <a:spcPct val="0"/>
        </a:spcBef>
        <a:spcAft>
          <a:spcPct val="0"/>
        </a:spcAft>
        <a:defRPr sz="12950">
          <a:solidFill>
            <a:schemeClr val="tx2"/>
          </a:solidFill>
          <a:latin typeface="Times New Roman" pitchFamily="18" charset="0"/>
        </a:defRPr>
      </a:lvl9pPr>
    </p:titleStyle>
    <p:bodyStyle>
      <a:defPPr>
        <a:defRPr kern="1200" smtId="4294967295"/>
      </a:defPPr>
      <a:lvl1pPr marL="1007071" indent="-1007071" algn="l" defTabSz="2690615" rtl="0" eaLnBrk="0" fontAlgn="base" hangingPunct="0">
        <a:spcBef>
          <a:spcPct val="20000"/>
        </a:spcBef>
        <a:spcAft>
          <a:spcPct val="0"/>
        </a:spcAft>
        <a:buChar char="•"/>
        <a:defRPr sz="9363">
          <a:solidFill>
            <a:schemeClr val="tx1"/>
          </a:solidFill>
          <a:latin typeface="+mn-lt"/>
          <a:ea typeface="+mn-ea"/>
          <a:cs typeface="+mn-cs"/>
        </a:defRPr>
      </a:lvl1pPr>
      <a:lvl2pPr marL="2184996" indent="-840383" algn="l" defTabSz="2690615" rtl="0" eaLnBrk="0" fontAlgn="base" hangingPunct="0">
        <a:spcBef>
          <a:spcPct val="20000"/>
        </a:spcBef>
        <a:spcAft>
          <a:spcPct val="0"/>
        </a:spcAft>
        <a:buChar char="–"/>
        <a:defRPr sz="8313">
          <a:solidFill>
            <a:schemeClr val="tx1"/>
          </a:solidFill>
          <a:latin typeface="+mn-lt"/>
        </a:defRPr>
      </a:lvl2pPr>
      <a:lvl3pPr marL="3362921" indent="-672306" algn="l" defTabSz="2690615" rtl="0" eaLnBrk="0" fontAlgn="base" hangingPunct="0">
        <a:spcBef>
          <a:spcPct val="20000"/>
        </a:spcBef>
        <a:spcAft>
          <a:spcPct val="0"/>
        </a:spcAft>
        <a:buChar char="•"/>
        <a:defRPr sz="7088">
          <a:solidFill>
            <a:schemeClr val="tx1"/>
          </a:solidFill>
          <a:latin typeface="+mn-lt"/>
        </a:defRPr>
      </a:lvl3pPr>
      <a:lvl4pPr marL="4711700" indent="-676474" algn="l" defTabSz="2690615" rtl="0" eaLnBrk="0" fontAlgn="base" hangingPunct="0">
        <a:spcBef>
          <a:spcPct val="20000"/>
        </a:spcBef>
        <a:spcAft>
          <a:spcPct val="0"/>
        </a:spcAft>
        <a:buChar char="–"/>
        <a:defRPr sz="5688">
          <a:solidFill>
            <a:schemeClr val="tx1"/>
          </a:solidFill>
          <a:latin typeface="+mn-lt"/>
        </a:defRPr>
      </a:lvl4pPr>
      <a:lvl5pPr marL="6056313" indent="-672306" algn="l" defTabSz="2690615" rtl="0" eaLnBrk="0" fontAlgn="base" hangingPunct="0">
        <a:spcBef>
          <a:spcPct val="20000"/>
        </a:spcBef>
        <a:spcAft>
          <a:spcPct val="0"/>
        </a:spcAft>
        <a:buChar char="»"/>
        <a:defRPr sz="5688">
          <a:solidFill>
            <a:schemeClr val="tx1"/>
          </a:solidFill>
          <a:latin typeface="+mn-lt"/>
        </a:defRPr>
      </a:lvl5pPr>
      <a:lvl6pPr marL="6456363" indent="-672306" algn="l" defTabSz="2690615" rtl="0" eaLnBrk="0" fontAlgn="base" hangingPunct="0">
        <a:spcBef>
          <a:spcPct val="20000"/>
        </a:spcBef>
        <a:spcAft>
          <a:spcPct val="0"/>
        </a:spcAft>
        <a:buChar char="»"/>
        <a:defRPr sz="5688">
          <a:solidFill>
            <a:schemeClr val="tx1"/>
          </a:solidFill>
          <a:latin typeface="+mn-lt"/>
        </a:defRPr>
      </a:lvl6pPr>
      <a:lvl7pPr marL="6856413" indent="-672306" algn="l" defTabSz="2690615" rtl="0" eaLnBrk="0" fontAlgn="base" hangingPunct="0">
        <a:spcBef>
          <a:spcPct val="20000"/>
        </a:spcBef>
        <a:spcAft>
          <a:spcPct val="0"/>
        </a:spcAft>
        <a:buChar char="»"/>
        <a:defRPr sz="5688">
          <a:solidFill>
            <a:schemeClr val="tx1"/>
          </a:solidFill>
          <a:latin typeface="+mn-lt"/>
        </a:defRPr>
      </a:lvl7pPr>
      <a:lvl8pPr marL="7256463" indent="-672306" algn="l" defTabSz="2690615" rtl="0" eaLnBrk="0" fontAlgn="base" hangingPunct="0">
        <a:spcBef>
          <a:spcPct val="20000"/>
        </a:spcBef>
        <a:spcAft>
          <a:spcPct val="0"/>
        </a:spcAft>
        <a:buChar char="»"/>
        <a:defRPr sz="5688">
          <a:solidFill>
            <a:schemeClr val="tx1"/>
          </a:solidFill>
          <a:latin typeface="+mn-lt"/>
        </a:defRPr>
      </a:lvl8pPr>
      <a:lvl9pPr marL="7656513" indent="-672306" algn="l" defTabSz="2690615" rtl="0" eaLnBrk="0" fontAlgn="base" hangingPunct="0">
        <a:spcBef>
          <a:spcPct val="20000"/>
        </a:spcBef>
        <a:spcAft>
          <a:spcPct val="0"/>
        </a:spcAft>
        <a:buChar char="»"/>
        <a:defRPr sz="568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0010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400050" algn="l" defTabSz="80010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800100" algn="l" defTabSz="80010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algn="l" defTabSz="80010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algn="l" defTabSz="80010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5pPr>
      <a:lvl6pPr marL="2000250" algn="l" defTabSz="80010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algn="l" defTabSz="80010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7pPr>
      <a:lvl8pPr marL="2800350" algn="l" defTabSz="80010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8pPr>
      <a:lvl9pPr marL="3200400" algn="l" defTabSz="80010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2D3C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241"/>
          <p:cNvSpPr txBox="1">
            <a:spLocks noChangeArrowheads="1"/>
          </p:cNvSpPr>
          <p:nvPr/>
        </p:nvSpPr>
        <p:spPr bwMode="auto">
          <a:xfrm>
            <a:off x="600075" y="762000"/>
            <a:ext cx="37204650" cy="5320544"/>
          </a:xfrm>
          <a:prstGeom prst="snip2DiagRect">
            <a:avLst/>
          </a:prstGeom>
          <a:solidFill>
            <a:srgbClr val="006666"/>
          </a:solidFill>
          <a:ln w="25400">
            <a:noFill/>
            <a:miter lim="800000"/>
          </a:ln>
        </p:spPr>
        <p:txBody>
          <a:bodyPr lIns="53524" tIns="26761" rIns="53524" bIns="26761" anchor="ctr"/>
          <a:lstStyle>
            <a:defPPr>
              <a:defRPr kern="1200" smtId="4294967295"/>
            </a:defPPr>
            <a:lvl1pPr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53617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3675" b="1" i="1" u="sng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SimSun" pitchFamily="2" charset="-122"/>
              <a:cs typeface="Calibri" panose="020F0502020204030204" pitchFamily="34" charset="0"/>
            </a:endParaRPr>
          </a:p>
        </p:txBody>
      </p:sp>
      <p:sp>
        <p:nvSpPr>
          <p:cNvPr id="70" name="Text Placeholder 5">
            <a:extLst>
              <a:ext uri="{FF2B5EF4-FFF2-40B4-BE49-F238E27FC236}">
                <a16:creationId xmlns:a16="http://schemas.microsoft.com/office/drawing/2014/main" id="{425621FB-070F-446E-BA36-4A66EBF8DEF2}"/>
              </a:ext>
            </a:extLst>
          </p:cNvPr>
          <p:cNvSpPr txBox="1"/>
          <p:nvPr/>
        </p:nvSpPr>
        <p:spPr>
          <a:xfrm>
            <a:off x="3200400" y="1625826"/>
            <a:ext cx="32004000" cy="257026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 marR="0" indent="0" algn="l" defTabSz="37830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290950">
              <a:spcBef>
                <a:spcPct val="20000"/>
              </a:spcBef>
              <a:defRPr/>
            </a:pPr>
            <a:r>
              <a:rPr lang="en-US" sz="9000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Title of Research Study</a:t>
            </a:r>
          </a:p>
        </p:txBody>
      </p:sp>
      <p:sp>
        <p:nvSpPr>
          <p:cNvPr id="71" name="Text Placeholder 5">
            <a:extLst>
              <a:ext uri="{FF2B5EF4-FFF2-40B4-BE49-F238E27FC236}">
                <a16:creationId xmlns:a16="http://schemas.microsoft.com/office/drawing/2014/main" id="{3A3E55C8-5130-4258-80B1-064CE3FDB621}"/>
              </a:ext>
            </a:extLst>
          </p:cNvPr>
          <p:cNvSpPr txBox="1"/>
          <p:nvPr/>
        </p:nvSpPr>
        <p:spPr>
          <a:xfrm>
            <a:off x="3200400" y="3623841"/>
            <a:ext cx="32004000" cy="165891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kern="1200" smtId="4294967295"/>
            </a:defPPr>
            <a:lvl1pPr marL="0" marR="0" indent="0" algn="l" defTabSz="3761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290950">
              <a:defRPr/>
            </a:pPr>
            <a:r>
              <a:rPr lang="en-US" sz="49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 Author Name(s)</a:t>
            </a:r>
          </a:p>
          <a:p>
            <a:pPr algn="ctr" defTabSz="3290950">
              <a:defRPr/>
            </a:pPr>
            <a:r>
              <a:rPr lang="en-US" sz="49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 Mentor Name(s)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24D4BC5-5256-4C2E-B3FB-87EA69B63AF3}"/>
              </a:ext>
            </a:extLst>
          </p:cNvPr>
          <p:cNvSpPr/>
          <p:nvPr/>
        </p:nvSpPr>
        <p:spPr>
          <a:xfrm>
            <a:off x="577922" y="7448551"/>
            <a:ext cx="8801100" cy="78758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 defTabSz="8001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840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3" name="TextBox 19">
            <a:extLst>
              <a:ext uri="{FF2B5EF4-FFF2-40B4-BE49-F238E27FC236}">
                <a16:creationId xmlns:a16="http://schemas.microsoft.com/office/drawing/2014/main" id="{D5A32123-7974-4A0F-B8DF-6C82FB22F5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270" y="7981951"/>
            <a:ext cx="8398404" cy="1467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9991" tIns="39995" rIns="79991" bIns="39995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 defTabSz="80010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74" name="Rectangle 10">
            <a:extLst>
              <a:ext uri="{FF2B5EF4-FFF2-40B4-BE49-F238E27FC236}">
                <a16:creationId xmlns:a16="http://schemas.microsoft.com/office/drawing/2014/main" id="{4EDA12B6-07B5-44F9-8F8B-E1BE66469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922" y="6985083"/>
            <a:ext cx="8801100" cy="764138"/>
          </a:xfrm>
          <a:prstGeom prst="snipRoundRect">
            <a:avLst>
              <a:gd name="adj1" fmla="val 0"/>
              <a:gd name="adj2" fmla="val 50000"/>
            </a:avLst>
          </a:prstGeom>
          <a:solidFill>
            <a:srgbClr val="3684A0"/>
          </a:solidFill>
          <a:ln w="12700">
            <a:noFill/>
            <a:miter lim="800000"/>
          </a:ln>
        </p:spPr>
        <p:txBody>
          <a:bodyPr wrap="none" lIns="240030" tIns="64008" rIns="240030" bIns="59993" anchor="ctr" anchorCtr="0"/>
          <a:lstStyle>
            <a:defPPr>
              <a:defRPr kern="1200" smtId="4294967295"/>
            </a:defPPr>
          </a:lstStyle>
          <a:p>
            <a:pPr defTabSz="411476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725" b="1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Abstract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0F831EE1-8866-4A3E-8CAB-8624A11FF145}"/>
              </a:ext>
            </a:extLst>
          </p:cNvPr>
          <p:cNvSpPr/>
          <p:nvPr/>
        </p:nvSpPr>
        <p:spPr>
          <a:xfrm>
            <a:off x="10052439" y="7448550"/>
            <a:ext cx="8801100" cy="21202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 defTabSz="8001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840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TextBox 19">
            <a:extLst>
              <a:ext uri="{FF2B5EF4-FFF2-40B4-BE49-F238E27FC236}">
                <a16:creationId xmlns:a16="http://schemas.microsoft.com/office/drawing/2014/main" id="{45A199C6-0BDE-461E-8044-A335463A4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53787" y="7981951"/>
            <a:ext cx="8398404" cy="1467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9991" tIns="39995" rIns="79991" bIns="39995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 defTabSz="80010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81" name="Rectangle 10">
            <a:extLst>
              <a:ext uri="{FF2B5EF4-FFF2-40B4-BE49-F238E27FC236}">
                <a16:creationId xmlns:a16="http://schemas.microsoft.com/office/drawing/2014/main" id="{868B6862-5CC5-4906-AC03-EA9661AD1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52439" y="6985083"/>
            <a:ext cx="8801100" cy="764138"/>
          </a:xfrm>
          <a:prstGeom prst="snipRoundRect">
            <a:avLst>
              <a:gd name="adj1" fmla="val 0"/>
              <a:gd name="adj2" fmla="val 50000"/>
            </a:avLst>
          </a:prstGeom>
          <a:solidFill>
            <a:srgbClr val="664F93"/>
          </a:solidFill>
          <a:ln w="12700">
            <a:noFill/>
            <a:miter lim="800000"/>
          </a:ln>
        </p:spPr>
        <p:txBody>
          <a:bodyPr wrap="none" lIns="240030" tIns="64008" rIns="240030" bIns="59993" anchor="ctr" anchorCtr="0"/>
          <a:lstStyle>
            <a:defPPr>
              <a:defRPr kern="1200" smtId="4294967295"/>
            </a:defPPr>
          </a:lstStyle>
          <a:p>
            <a:pPr defTabSz="411476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725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Methodology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D026A6A3-D6D2-4951-8B04-EF51015D25DB}"/>
              </a:ext>
            </a:extLst>
          </p:cNvPr>
          <p:cNvSpPr/>
          <p:nvPr/>
        </p:nvSpPr>
        <p:spPr>
          <a:xfrm>
            <a:off x="19526957" y="7448550"/>
            <a:ext cx="8801100" cy="21202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 defTabSz="8001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840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3" name="TextBox 19">
            <a:extLst>
              <a:ext uri="{FF2B5EF4-FFF2-40B4-BE49-F238E27FC236}">
                <a16:creationId xmlns:a16="http://schemas.microsoft.com/office/drawing/2014/main" id="{16D6CE1D-7E3F-42CA-A7BD-5FA191CFE6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28306" y="7981951"/>
            <a:ext cx="8398404" cy="1467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9991" tIns="39995" rIns="79991" bIns="39995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 defTabSz="80010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20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84" name="Rectangle 10">
            <a:extLst>
              <a:ext uri="{FF2B5EF4-FFF2-40B4-BE49-F238E27FC236}">
                <a16:creationId xmlns:a16="http://schemas.microsoft.com/office/drawing/2014/main" id="{3D96BB99-3F6E-4E73-BA6B-A122D83B12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6957" y="6985083"/>
            <a:ext cx="8801100" cy="764138"/>
          </a:xfrm>
          <a:prstGeom prst="snipRoundRect">
            <a:avLst>
              <a:gd name="adj1" fmla="val 0"/>
              <a:gd name="adj2" fmla="val 50000"/>
            </a:avLst>
          </a:prstGeom>
          <a:solidFill>
            <a:srgbClr val="664F93"/>
          </a:solidFill>
          <a:ln w="12700">
            <a:noFill/>
            <a:miter lim="800000"/>
          </a:ln>
        </p:spPr>
        <p:txBody>
          <a:bodyPr wrap="none" lIns="240030" tIns="64008" rIns="240030" bIns="59993" anchor="ctr" anchorCtr="0"/>
          <a:lstStyle>
            <a:defPPr>
              <a:defRPr kern="1200" smtId="4294967295"/>
            </a:defPPr>
          </a:lstStyle>
          <a:p>
            <a:pPr defTabSz="411476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725" b="1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19BFD724-D51D-4DD6-A93A-40ABEA405C90}"/>
              </a:ext>
            </a:extLst>
          </p:cNvPr>
          <p:cNvSpPr/>
          <p:nvPr/>
        </p:nvSpPr>
        <p:spPr>
          <a:xfrm>
            <a:off x="29001473" y="7448551"/>
            <a:ext cx="8801100" cy="158172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 defTabSz="8001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840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6" name="TextBox 19">
            <a:extLst>
              <a:ext uri="{FF2B5EF4-FFF2-40B4-BE49-F238E27FC236}">
                <a16:creationId xmlns:a16="http://schemas.microsoft.com/office/drawing/2014/main" id="{43D130FF-027B-433C-BF4F-A381B032C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02822" y="7981951"/>
            <a:ext cx="8398404" cy="1467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9991" tIns="39995" rIns="79991" bIns="39995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 defTabSz="80010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87" name="Rectangle 10">
            <a:extLst>
              <a:ext uri="{FF2B5EF4-FFF2-40B4-BE49-F238E27FC236}">
                <a16:creationId xmlns:a16="http://schemas.microsoft.com/office/drawing/2014/main" id="{0BE282AE-183A-4D49-B152-23A5A101B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01473" y="6985083"/>
            <a:ext cx="8801100" cy="764138"/>
          </a:xfrm>
          <a:prstGeom prst="snipRoundRect">
            <a:avLst>
              <a:gd name="adj1" fmla="val 0"/>
              <a:gd name="adj2" fmla="val 50000"/>
            </a:avLst>
          </a:prstGeom>
          <a:solidFill>
            <a:srgbClr val="3684A0"/>
          </a:solidFill>
          <a:ln w="12700">
            <a:noFill/>
            <a:miter lim="800000"/>
          </a:ln>
        </p:spPr>
        <p:txBody>
          <a:bodyPr wrap="none" lIns="240030" tIns="64008" rIns="240030" bIns="59993" anchor="ctr" anchorCtr="0"/>
          <a:lstStyle>
            <a:defPPr>
              <a:defRPr kern="1200" smtId="4294967295"/>
            </a:defPPr>
          </a:lstStyle>
          <a:p>
            <a:pPr defTabSz="411476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725" b="1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236036AE-C83F-4AC9-800C-C6574727635F}"/>
              </a:ext>
            </a:extLst>
          </p:cNvPr>
          <p:cNvSpPr/>
          <p:nvPr/>
        </p:nvSpPr>
        <p:spPr>
          <a:xfrm>
            <a:off x="577922" y="16383000"/>
            <a:ext cx="8801100" cy="1226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 defTabSz="8001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840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" name="TextBox 19">
            <a:extLst>
              <a:ext uri="{FF2B5EF4-FFF2-40B4-BE49-F238E27FC236}">
                <a16:creationId xmlns:a16="http://schemas.microsoft.com/office/drawing/2014/main" id="{9742DD1E-D7E3-4AB1-8A17-D5B59B6AB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270" y="16983075"/>
            <a:ext cx="8398404" cy="1467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9991" tIns="39995" rIns="79991" bIns="39995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 defTabSz="80010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90" name="Rectangle 10">
            <a:extLst>
              <a:ext uri="{FF2B5EF4-FFF2-40B4-BE49-F238E27FC236}">
                <a16:creationId xmlns:a16="http://schemas.microsoft.com/office/drawing/2014/main" id="{8C463412-CC68-4A0F-AE72-68EF99EB2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922" y="15996406"/>
            <a:ext cx="8801100" cy="764138"/>
          </a:xfrm>
          <a:prstGeom prst="snipRoundRect">
            <a:avLst>
              <a:gd name="adj1" fmla="val 0"/>
              <a:gd name="adj2" fmla="val 50000"/>
            </a:avLst>
          </a:prstGeom>
          <a:solidFill>
            <a:srgbClr val="664F93"/>
          </a:solidFill>
          <a:ln w="12700">
            <a:noFill/>
            <a:miter lim="800000"/>
          </a:ln>
        </p:spPr>
        <p:txBody>
          <a:bodyPr wrap="none" lIns="240030" tIns="64008" rIns="240030" bIns="59993" anchor="ctr" anchorCtr="0"/>
          <a:lstStyle>
            <a:defPPr>
              <a:defRPr kern="1200" smtId="4294967295"/>
            </a:defPPr>
          </a:lstStyle>
          <a:p>
            <a:pPr defTabSz="411476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725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65D5CB20-8752-4D75-A601-0EEB3443D27F}"/>
              </a:ext>
            </a:extLst>
          </p:cNvPr>
          <p:cNvSpPr/>
          <p:nvPr/>
        </p:nvSpPr>
        <p:spPr>
          <a:xfrm>
            <a:off x="29003625" y="24313395"/>
            <a:ext cx="8801100" cy="426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 defTabSz="8001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840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" name="TextBox 19">
            <a:extLst>
              <a:ext uri="{FF2B5EF4-FFF2-40B4-BE49-F238E27FC236}">
                <a16:creationId xmlns:a16="http://schemas.microsoft.com/office/drawing/2014/main" id="{B4F3D693-DA0F-454D-94C0-CEAA07C14A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04974" y="24913470"/>
            <a:ext cx="8398404" cy="1467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9991" tIns="39995" rIns="79991" bIns="39995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 defTabSz="80010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20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93" name="Rectangle 10">
            <a:extLst>
              <a:ext uri="{FF2B5EF4-FFF2-40B4-BE49-F238E27FC236}">
                <a16:creationId xmlns:a16="http://schemas.microsoft.com/office/drawing/2014/main" id="{5EDC1F28-88BB-4DAD-9112-B4904B4A7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03625" y="23926800"/>
            <a:ext cx="8801100" cy="764138"/>
          </a:xfrm>
          <a:prstGeom prst="snipRoundRect">
            <a:avLst>
              <a:gd name="adj1" fmla="val 0"/>
              <a:gd name="adj2" fmla="val 46622"/>
            </a:avLst>
          </a:prstGeom>
          <a:solidFill>
            <a:schemeClr val="bg1">
              <a:lumMod val="50000"/>
            </a:schemeClr>
          </a:solidFill>
          <a:ln w="12700">
            <a:noFill/>
            <a:miter lim="800000"/>
          </a:ln>
        </p:spPr>
        <p:txBody>
          <a:bodyPr wrap="none" lIns="240030" tIns="64008" rIns="240030" bIns="59993" anchor="ctr" anchorCtr="0"/>
          <a:lstStyle>
            <a:defPPr>
              <a:defRPr kern="1200" smtId="4294967295"/>
            </a:defPPr>
          </a:lstStyle>
          <a:p>
            <a:pPr defTabSz="411476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725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Acknowledgements</a:t>
            </a:r>
          </a:p>
        </p:txBody>
      </p:sp>
      <p:pic>
        <p:nvPicPr>
          <p:cNvPr id="4" name="Picture 3" descr="A yellow and blue logo&#10;&#10;AI-generated content may be incorrect.">
            <a:extLst>
              <a:ext uri="{FF2B5EF4-FFF2-40B4-BE49-F238E27FC236}">
                <a16:creationId xmlns:a16="http://schemas.microsoft.com/office/drawing/2014/main" id="{70342735-5CA2-3401-3674-3DBBFA474FB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295" y="1697973"/>
            <a:ext cx="6640354" cy="2961581"/>
          </a:xfrm>
          <a:prstGeom prst="rect">
            <a:avLst/>
          </a:prstGeom>
        </p:spPr>
      </p:pic>
      <p:pic>
        <p:nvPicPr>
          <p:cNvPr id="9" name="Picture 8" descr="A qr code with a blue background&#10;&#10;AI-generated content may be incorrect.">
            <a:extLst>
              <a:ext uri="{FF2B5EF4-FFF2-40B4-BE49-F238E27FC236}">
                <a16:creationId xmlns:a16="http://schemas.microsoft.com/office/drawing/2014/main" id="{95263831-3AD7-47FA-E5E7-6F50DB11DA9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7213" y="2522254"/>
            <a:ext cx="2674373" cy="2674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88033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67124" y="1123841"/>
            <a:ext cx="27081126" cy="2458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255"/>
            <a:r>
              <a:rPr spc="-296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spc="-133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spc="-105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spc="-152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pc="19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pc="-257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spc="28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pc="-124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spc="-172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pc="19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pc="-326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spc="-182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pc="-268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spc="-229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pc="-172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pc="-277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spc="-21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spc="28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pc="-249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spc="-182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spc="-201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spc="-172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</a:p>
          <a:p>
            <a:pPr marL="24255">
              <a:lnSpc>
                <a:spcPts val="5138"/>
              </a:lnSpc>
            </a:pPr>
            <a:r>
              <a:rPr lang="en-US" sz="4725" b="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 author and mentor name(s)</a:t>
            </a:r>
            <a:endParaRPr sz="4375" dirty="0">
              <a:solidFill>
                <a:srgbClr val="3333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75913" y="4953000"/>
            <a:ext cx="7825237" cy="22122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255"/>
            <a:r>
              <a:rPr sz="2800" b="1" spc="-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sz="2800" b="1" spc="-5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sz="2800" b="1" spc="-47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sz="2800" b="1" spc="-86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sz="2800" b="1" spc="-1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sz="2800" b="1" spc="-47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DUC</a:t>
            </a:r>
            <a:r>
              <a:rPr sz="2800" b="1" spc="-3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sz="2800" b="1" spc="-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sz="2800" b="1" spc="-1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sz="2800" b="1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endParaRPr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5157" marR="7579">
              <a:lnSpc>
                <a:spcPct val="102000"/>
              </a:lnSpc>
              <a:spcBef>
                <a:spcPts val="292"/>
              </a:spcBef>
            </a:pP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bl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emp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l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at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e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s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h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e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m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s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t </a:t>
            </a:r>
            <a:r>
              <a:rPr lang="en-US" sz="2800" spc="18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c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om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m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o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n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 po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s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size, which is 48" x 36". Check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iz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cif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 </a:t>
            </a:r>
            <a:r>
              <a:rPr lang="en-US" sz="2800" spc="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quir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eme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rdi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 </a:t>
            </a:r>
            <a:r>
              <a:rPr lang="en-US" sz="2800" spc="-3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xa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ct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ns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75913" y="25862211"/>
            <a:ext cx="7974516" cy="1315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255" marR="12128">
              <a:lnSpc>
                <a:spcPct val="103099"/>
              </a:lnSpc>
            </a:pPr>
            <a:r>
              <a:rPr sz="2800" i="1" spc="1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sm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 </a:t>
            </a:r>
            <a:r>
              <a:rPr sz="2800" i="1" spc="1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sz="2800" i="1" spc="-28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yI</a:t>
            </a:r>
            <a:r>
              <a:rPr sz="2800" i="1" spc="3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ua</a:t>
            </a:r>
            <a:r>
              <a:rPr sz="2800" i="1" spc="3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iq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sz="2800" i="1" spc="1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2800" i="1" spc="1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i="1" spc="-1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obor 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2800" i="1" spc="3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ua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i="1" spc="1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 b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i="1" spc="1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 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2800" i="1" spc="1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2800" i="1" spc="1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sz="2800" i="1" spc="-1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sz="2800" i="1" spc="1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ut 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sz="2800" i="1" spc="28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</a:t>
            </a:r>
            <a:r>
              <a:rPr sz="2800" i="1" spc="3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sz="2800" i="1" spc="1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i="1" spc="1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sz="2800" i="1" spc="1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sz="2800" i="1" spc="3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</a:t>
            </a:r>
            <a:r>
              <a:rPr sz="2800" i="1" spc="3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i="1" spc="-19" dirty="0" err="1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sz="2800" i="1" dirty="0" err="1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2800" i="1" spc="-9" dirty="0" err="1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i="1" spc="-19" dirty="0" err="1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2800" i="1" dirty="0" err="1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sz="2800" i="1" spc="19" dirty="0" err="1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sz="2800" i="1" dirty="0" err="1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sz="2800" i="1" spc="39" dirty="0" err="1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i="1" spc="9" dirty="0" err="1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sz="2800" i="1" spc="-9" dirty="0" err="1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i="1" spc="19" dirty="0" err="1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</a:t>
            </a: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577063" y="25612327"/>
            <a:ext cx="7974516" cy="1315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255" marR="12128">
              <a:lnSpc>
                <a:spcPct val="103099"/>
              </a:lnSpc>
            </a:pPr>
            <a:r>
              <a:rPr sz="2800" i="1" spc="1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sm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 </a:t>
            </a:r>
            <a:r>
              <a:rPr sz="2800" i="1" spc="1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sz="2800" i="1" spc="-28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yI</a:t>
            </a:r>
            <a:r>
              <a:rPr sz="2800" i="1" spc="3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ua</a:t>
            </a:r>
            <a:r>
              <a:rPr sz="2800" i="1" spc="3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iq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sz="2800" i="1" spc="1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2800" i="1" spc="1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i="1" spc="-1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obor 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2800" i="1" spc="3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ua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i="1" spc="1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 b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i="1" spc="1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 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2800" i="1" spc="1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2800" i="1" spc="1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sz="2800" i="1" spc="-1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sz="2800" i="1" spc="1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ut 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sz="2800" i="1" spc="28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sz="2800" i="1" spc="-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</a:t>
            </a:r>
            <a:r>
              <a:rPr sz="2800" i="1" spc="3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i="1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sz="2800" i="1" spc="1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i="1" spc="19" dirty="0" err="1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sz="2800" i="1" spc="9" dirty="0" err="1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sz="2800" i="1" spc="-9" dirty="0" err="1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sz="2800" i="1" spc="9" dirty="0" err="1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sz="2800" i="1" spc="19" dirty="0" err="1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2800" i="1" spc="9" dirty="0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i="1" spc="-9" dirty="0" err="1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</a:t>
            </a:r>
            <a:r>
              <a:rPr sz="2800" i="1" spc="9" dirty="0" err="1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sz="2800" i="1" spc="39" dirty="0" err="1">
                <a:solidFill>
                  <a:srgbClr val="7172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9777950" y="4953001"/>
            <a:ext cx="7958851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255"/>
            <a:r>
              <a:rPr sz="2800" b="1" spc="28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sz="2800" b="1" spc="28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sz="2800" b="1" spc="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b="1" spc="-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sz="2800" b="1" spc="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sz="2800" b="1" spc="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b="1" spc="-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sz="2800" b="1" spc="28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sz="2800" b="1" spc="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b="1" spc="-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b="1" spc="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2800" b="1" spc="28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2800" b="1" spc="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b="1" spc="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b="1" spc="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sz="2800" b="1" spc="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</a:t>
            </a:r>
            <a:r>
              <a:rPr sz="2800" b="1" spc="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</a:t>
            </a:r>
            <a:r>
              <a:rPr sz="2800" b="1" spc="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ble </a:t>
            </a:r>
            <a:r>
              <a:rPr sz="2800" b="1" spc="28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2800" b="1" spc="-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b="1" spc="-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sz="2800" b="1" spc="28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endParaRPr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8978964" y="4953001"/>
            <a:ext cx="795898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255"/>
            <a:r>
              <a:rPr sz="2800" b="1" spc="28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sz="2800" b="1" spc="28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sz="2800" b="1" spc="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b="1" spc="-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sz="2800" b="1" spc="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sz="2800" b="1" spc="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b="1" spc="-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sz="2800" b="1" spc="28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sz="2800" b="1" spc="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b="1" spc="-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b="1" spc="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2800" b="1" spc="28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2800" b="1" spc="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b="1" spc="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b="1" spc="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sz="2800" b="1" spc="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</a:t>
            </a:r>
            <a:r>
              <a:rPr sz="2800" b="1" spc="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</a:t>
            </a:r>
            <a:r>
              <a:rPr sz="2800" b="1" spc="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ble </a:t>
            </a:r>
            <a:r>
              <a:rPr sz="2800" b="1" spc="28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2800" b="1" spc="-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b="1" spc="-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sz="2800" b="1" spc="28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endParaRPr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400173" y="4670948"/>
            <a:ext cx="35604450" cy="430887"/>
          </a:xfrm>
          <a:custGeom>
            <a:avLst/>
            <a:gdLst/>
            <a:ahLst/>
            <a:cxnLst/>
            <a:rect l="l" t="t" r="r" b="b"/>
            <a:pathLst>
              <a:path w="18638176">
                <a:moveTo>
                  <a:pt x="0" y="0"/>
                </a:moveTo>
                <a:lnTo>
                  <a:pt x="18638176" y="0"/>
                </a:lnTo>
              </a:path>
            </a:pathLst>
          </a:custGeom>
          <a:ln w="76200">
            <a:solidFill>
              <a:srgbClr val="00206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 sz="2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0028945" y="5028253"/>
            <a:ext cx="177258" cy="18851314"/>
          </a:xfrm>
          <a:custGeom>
            <a:avLst/>
            <a:gdLst/>
            <a:ahLst/>
            <a:cxnLst/>
            <a:rect l="l" t="t" r="r" b="b"/>
            <a:pathLst>
              <a:path h="9561227">
                <a:moveTo>
                  <a:pt x="0" y="0"/>
                </a:moveTo>
                <a:lnTo>
                  <a:pt x="0" y="9561227"/>
                </a:lnTo>
              </a:path>
            </a:pathLst>
          </a:custGeom>
          <a:ln w="19050" cmpd="sng">
            <a:solidFill>
              <a:schemeClr val="tx1">
                <a:lumMod val="50000"/>
                <a:lumOff val="50000"/>
              </a:schemeClr>
            </a:solidFill>
            <a:prstDash val="dot"/>
          </a:ln>
        </p:spPr>
        <p:txBody>
          <a:bodyPr wrap="square" lIns="0" tIns="0" rIns="0" bIns="0" rtlCol="0">
            <a:spAutoFit/>
          </a:bodyPr>
          <a:lstStyle/>
          <a:p>
            <a:endParaRPr sz="122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object 20"/>
          <p:cNvSpPr/>
          <p:nvPr/>
        </p:nvSpPr>
        <p:spPr>
          <a:xfrm flipH="1">
            <a:off x="19133505" y="5028253"/>
            <a:ext cx="80008" cy="18851314"/>
          </a:xfrm>
          <a:custGeom>
            <a:avLst/>
            <a:gdLst/>
            <a:ahLst/>
            <a:cxnLst/>
            <a:rect l="l" t="t" r="r" b="b"/>
            <a:pathLst>
              <a:path h="9561227">
                <a:moveTo>
                  <a:pt x="0" y="0"/>
                </a:moveTo>
                <a:lnTo>
                  <a:pt x="0" y="9561227"/>
                </a:lnTo>
              </a:path>
            </a:pathLst>
          </a:custGeom>
          <a:ln w="19050" cmpd="sng">
            <a:solidFill>
              <a:schemeClr val="tx1">
                <a:lumMod val="50000"/>
                <a:lumOff val="50000"/>
              </a:schemeClr>
            </a:solidFill>
            <a:prstDash val="dot"/>
          </a:ln>
        </p:spPr>
        <p:txBody>
          <a:bodyPr wrap="square" lIns="0" tIns="0" rIns="0" bIns="0" rtlCol="0">
            <a:spAutoFit/>
          </a:bodyPr>
          <a:lstStyle/>
          <a:p>
            <a:endParaRPr sz="122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8317430" y="5028253"/>
            <a:ext cx="352820" cy="18851314"/>
          </a:xfrm>
          <a:custGeom>
            <a:avLst/>
            <a:gdLst/>
            <a:ahLst/>
            <a:cxnLst/>
            <a:rect l="l" t="t" r="r" b="b"/>
            <a:pathLst>
              <a:path h="9561227">
                <a:moveTo>
                  <a:pt x="0" y="0"/>
                </a:moveTo>
                <a:lnTo>
                  <a:pt x="0" y="9561227"/>
                </a:lnTo>
              </a:path>
            </a:pathLst>
          </a:custGeom>
          <a:ln w="19050" cmpd="sng">
            <a:solidFill>
              <a:schemeClr val="tx1">
                <a:lumMod val="50000"/>
                <a:lumOff val="50000"/>
              </a:schemeClr>
            </a:solidFill>
            <a:prstDash val="dot"/>
          </a:ln>
        </p:spPr>
        <p:txBody>
          <a:bodyPr wrap="square" lIns="0" tIns="0" rIns="0" bIns="0" rtlCol="0">
            <a:spAutoFit/>
          </a:bodyPr>
          <a:lstStyle/>
          <a:p>
            <a:endParaRPr sz="122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0577063" y="4953000"/>
            <a:ext cx="7929633" cy="87308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255"/>
            <a:r>
              <a:rPr sz="2800" b="1" spc="-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sz="2800" b="1" spc="-2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2800" b="1" spc="-47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sz="2800" b="1" spc="-2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sz="2800" b="1" spc="-1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sz="2800" b="1" spc="-47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DS</a:t>
            </a: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2483"/>
              </a:lnSpc>
              <a:spcBef>
                <a:spcPts val="40"/>
              </a:spcBef>
            </a:pP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5157">
              <a:spcBef>
                <a:spcPts val="597"/>
              </a:spcBef>
            </a:pPr>
            <a:r>
              <a:rPr lang="en-US" sz="2800" b="1" spc="-107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b="1" spc="-18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b="1" spc="25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2800" b="1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</a:p>
          <a:p>
            <a:pPr marL="15157">
              <a:spcBef>
                <a:spcPts val="597"/>
              </a:spcBef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ck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3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spc="-3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eagu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 po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01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do the following:</a:t>
            </a:r>
          </a:p>
          <a:p>
            <a:pPr marL="219783" marR="7579" indent="-204626">
              <a:lnSpc>
                <a:spcPct val="102000"/>
              </a:lnSpc>
              <a:spcBef>
                <a:spcPts val="723"/>
              </a:spcBef>
              <a:buFont typeface="Arial"/>
              <a:buChar char="•"/>
            </a:pP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3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e.</a:t>
            </a:r>
          </a:p>
          <a:p>
            <a:pPr marL="219783" marR="7579" indent="-204626">
              <a:lnSpc>
                <a:spcPct val="102000"/>
              </a:lnSpc>
              <a:spcBef>
                <a:spcPts val="723"/>
              </a:spcBef>
              <a:buFont typeface="Arial"/>
              <a:buChar char="•"/>
            </a:pP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mp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3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3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spc="-3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s.</a:t>
            </a:r>
          </a:p>
          <a:p>
            <a:pPr marL="219783" marR="7579" indent="-204626">
              <a:lnSpc>
                <a:spcPct val="102000"/>
              </a:lnSpc>
              <a:spcBef>
                <a:spcPts val="723"/>
              </a:spcBef>
              <a:buFont typeface="Arial"/>
              <a:buChar char="•"/>
            </a:pP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 c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</a:t>
            </a:r>
            <a:r>
              <a:rPr lang="en-US" sz="2800" spc="4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s.</a:t>
            </a:r>
          </a:p>
          <a:p>
            <a:pPr marL="219783" marR="7579" indent="-204626">
              <a:lnSpc>
                <a:spcPct val="102000"/>
              </a:lnSpc>
              <a:spcBef>
                <a:spcPts val="723"/>
              </a:spcBef>
              <a:buFont typeface="Arial"/>
              <a:buChar char="•"/>
            </a:pP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3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vid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emph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3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US" sz="2800" spc="-3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 </a:t>
            </a:r>
            <a:r>
              <a:rPr lang="en-US" sz="2800" dirty="0"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capitalizing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nde</a:t>
            </a:r>
            <a:r>
              <a:rPr lang="en-US" sz="2800" spc="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lini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g.</a:t>
            </a:r>
          </a:p>
          <a:p>
            <a:pPr marL="219783" marR="7579" indent="-204626">
              <a:lnSpc>
                <a:spcPct val="102000"/>
              </a:lnSpc>
              <a:spcBef>
                <a:spcPts val="723"/>
              </a:spcBef>
              <a:buFont typeface="Arial"/>
              <a:buChar char="•"/>
            </a:pPr>
            <a:r>
              <a:rPr lang="en-US" sz="2800" spc="-3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s.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5157"/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5157"/>
            <a:r>
              <a:rPr lang="en-US" sz="2800" dirty="0"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Rewrite your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3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ct 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800" spc="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ul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a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</a:t>
            </a:r>
            <a:r>
              <a:rPr lang="en-US" sz="2800" spc="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eme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s,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 </a:t>
            </a:r>
            <a:r>
              <a:rPr lang="en-US" sz="2800" spc="-3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 </a:t>
            </a:r>
            <a:r>
              <a:rPr lang="en-US" sz="2800" spc="-3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-3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</a:t>
            </a:r>
            <a:r>
              <a:rPr lang="en-US" sz="2800" spc="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3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vid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a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3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nde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sea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9778213" y="11811000"/>
            <a:ext cx="8049724" cy="7085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255"/>
            <a:r>
              <a:rPr sz="2800" b="1" spc="-1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sz="2800" b="1" spc="-67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2800" b="1" spc="-5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sz="2800" b="1" spc="-3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sz="2800" b="1" spc="-31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b="1" spc="-3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sz="2800" b="1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2483"/>
              </a:lnSpc>
              <a:spcBef>
                <a:spcPts val="40"/>
              </a:spcBef>
            </a:pP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5157">
              <a:spcBef>
                <a:spcPts val="597"/>
              </a:spcBef>
            </a:pPr>
            <a:r>
              <a:rPr lang="en-US" sz="2800" b="1" spc="12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b="1" spc="18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b="1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b="1" spc="18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2800" b="1" spc="12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b="1" spc="5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5157" marR="7579">
              <a:lnSpc>
                <a:spcPct val="102000"/>
              </a:lnSpc>
              <a:spcBef>
                <a:spcPts val="483"/>
              </a:spcBef>
            </a:pP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Imag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mus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n-US" sz="2800" spc="-54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800" spc="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iz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a </a:t>
            </a:r>
            <a:r>
              <a:rPr lang="en-US" sz="2800" spc="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ul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 2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4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3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2800" spc="3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</a:t>
            </a:r>
            <a:r>
              <a:rPr lang="en-US" sz="2800" spc="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mp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 </a:t>
            </a:r>
            <a:r>
              <a:rPr lang="en-US" sz="2800" spc="-3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mag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800" spc="-3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ns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</a:t>
            </a:r>
            <a:r>
              <a:rPr lang="en-US" sz="2800" spc="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 </a:t>
            </a:r>
            <a:r>
              <a:rPr lang="da-DK" sz="2800" dirty="0"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3" x 5"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da-DK" sz="2800" dirty="0"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6" x 10"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iz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f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ul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800" spc="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15157" marR="7579">
              <a:lnSpc>
                <a:spcPct val="102000"/>
              </a:lnSpc>
              <a:spcBef>
                <a:spcPts val="483"/>
              </a:spcBef>
            </a:pP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</a:t>
            </a:r>
            <a:r>
              <a:rPr lang="en-US" sz="2800" spc="4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.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.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mag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Microsoft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800" spc="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enera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ll</a:t>
            </a:r>
            <a:r>
              <a:rPr lang="en-US" sz="2800" spc="-96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 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</a:t>
            </a:r>
            <a:r>
              <a:rPr lang="en-US" sz="2800" spc="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ck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mag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3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07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 </a:t>
            </a:r>
            <a:r>
              <a:rPr lang="en-US" sz="2800" dirty="0"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the program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mag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he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n </a:t>
            </a:r>
            <a:r>
              <a:rPr lang="en-US" sz="2800" dirty="0"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the image will be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dl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dirty="0"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as well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. 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f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mag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800" spc="-77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800" spc="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 </a:t>
            </a:r>
            <a:r>
              <a:rPr lang="en-US" sz="2800" spc="-3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 </a:t>
            </a:r>
            <a:r>
              <a:rPr lang="en-US" sz="2800" spc="-54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800" spc="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r>
              <a:rPr lang="en-US" sz="2800" spc="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</a:t>
            </a:r>
            <a:r>
              <a:rPr lang="en-US" sz="2800" spc="-3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sma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rk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3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4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-3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800" spc="-6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4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mag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spc="-3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n,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spc="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9778214" y="21494701"/>
            <a:ext cx="8303629" cy="17983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157"/>
            <a:r>
              <a:rPr lang="en-US" sz="2800" b="1" spc="-5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b="1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b="1" spc="-25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b="1" spc="-5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2800" b="1" spc="5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b="1" spc="-12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b="1" spc="18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5157" marR="7579">
              <a:lnSpc>
                <a:spcPct val="102000"/>
              </a:lnSpc>
              <a:spcBef>
                <a:spcPts val="483"/>
              </a:spcBef>
            </a:pPr>
            <a:r>
              <a:rPr lang="en-US" sz="2800" spc="-11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iz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w-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2800" spc="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spc="-96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sz="2800" spc="-54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800" spc="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%.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800" spc="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2800" spc="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ew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800" spc="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%.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9778214" y="23150946"/>
            <a:ext cx="7746464" cy="21544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157"/>
            <a:r>
              <a:rPr lang="en-US" sz="2800" b="1" spc="-5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b="1" spc="12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b="1" spc="-5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b="1" spc="5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nt</a:t>
            </a:r>
            <a:r>
              <a:rPr lang="en-US" sz="2800" b="1" spc="-5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b="1" spc="5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b="1" spc="12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2800" b="1" spc="5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800" b="1" dirty="0">
              <a:solidFill>
                <a:srgbClr val="4C4D4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5157"/>
            <a:r>
              <a:rPr lang="en-US" sz="2800" spc="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Uniprint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sea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01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800" spc="-11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 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en-US" sz="2800" spc="-107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email </a:t>
            </a:r>
            <a:r>
              <a:rPr lang="en-US" sz="2800" b="1" spc="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uniprint-union@osu.edu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or </a:t>
            </a:r>
            <a:r>
              <a:rPr lang="en-US" sz="2800" b="1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shuler-palmore</a:t>
            </a:r>
            <a:r>
              <a:rPr lang="en-US" sz="2800" b="1" spc="-11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2800" b="1" spc="-107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800" b="1" spc="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@</a:t>
            </a:r>
            <a:r>
              <a:rPr lang="en-US" sz="2800" b="1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b="1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b="1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b="1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2800" b="1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b="1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800" b="1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u. </a:t>
            </a:r>
            <a:r>
              <a:rPr lang="en-US" sz="2800" dirty="0"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Allow for one to three days to print, but please pick up your order within 48 hours.</a:t>
            </a:r>
          </a:p>
        </p:txBody>
      </p:sp>
      <p:sp>
        <p:nvSpPr>
          <p:cNvPr id="28" name="object 28"/>
          <p:cNvSpPr txBox="1"/>
          <p:nvPr/>
        </p:nvSpPr>
        <p:spPr>
          <a:xfrm>
            <a:off x="28902945" y="13235365"/>
            <a:ext cx="8225287" cy="26516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157"/>
            <a:r>
              <a:rPr lang="en-US" sz="2800" b="1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b="1" spc="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b="1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b="1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b="1" spc="-3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b="1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b="1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b="1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b="1" spc="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b="1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b="1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5157" marR="240245">
              <a:lnSpc>
                <a:spcPct val="102000"/>
              </a:lnSpc>
              <a:spcBef>
                <a:spcPts val="292"/>
              </a:spcBef>
            </a:pP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spc="-3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c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sea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rag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3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mme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mp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3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lat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faes-bat@osu.edu</a:t>
            </a:r>
            <a:r>
              <a:rPr lang="en-US" sz="2800" b="1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ns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8902945" y="18987565"/>
            <a:ext cx="7969663" cy="58239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041" marR="297113" algn="just">
              <a:lnSpc>
                <a:spcPct val="101800"/>
              </a:lnSpc>
              <a:buClr>
                <a:srgbClr val="231F20"/>
              </a:buClr>
              <a:tabLst>
                <a:tab pos="323792" algn="l"/>
              </a:tabLst>
            </a:pPr>
            <a:r>
              <a:rPr lang="en-US" sz="2800" b="1" spc="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</a:t>
            </a:r>
            <a:r>
              <a:rPr lang="en-US" sz="2800" b="1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2800" b="1" spc="-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b="1" spc="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IO</a:t>
            </a:r>
            <a:r>
              <a:rPr lang="en-US" sz="2800" b="1" spc="1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2800" b="1" spc="96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b="1" spc="1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b="1" spc="-2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b="1" spc="1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HY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792" marR="297113" indent="-300752" algn="just">
              <a:lnSpc>
                <a:spcPct val="101800"/>
              </a:lnSpc>
              <a:buClr>
                <a:srgbClr val="231F20"/>
              </a:buClr>
              <a:buFont typeface="Arial"/>
              <a:buAutoNum type="arabicPlain"/>
              <a:tabLst>
                <a:tab pos="323792" algn="l"/>
              </a:tabLst>
            </a:pPr>
            <a:endParaRPr lang="en-US" sz="2800" spc="-28" dirty="0">
              <a:solidFill>
                <a:srgbClr val="231F2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56977" marR="64419" indent="-243086">
              <a:lnSpc>
                <a:spcPct val="100299"/>
              </a:lnSpc>
              <a:buClr>
                <a:srgbClr val="231F20"/>
              </a:buClr>
              <a:tabLst>
                <a:tab pos="347266" algn="l"/>
              </a:tabLst>
            </a:pP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ren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3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3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18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ipsu</a:t>
            </a:r>
            <a:r>
              <a:rPr lang="en-US" sz="2800" spc="-18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</a:t>
            </a:r>
            <a:r>
              <a:rPr lang="en-US" sz="2800" spc="-18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</a:t>
            </a:r>
            <a:r>
              <a:rPr lang="en-US" sz="2800" spc="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seni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800" spc="-18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ius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spc="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spc="-3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illu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ulla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</a:t>
            </a:r>
            <a:r>
              <a:rPr lang="en-US" sz="2800" spc="-18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3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ero</a:t>
            </a:r>
            <a:r>
              <a:rPr lang="en-US" sz="2800" spc="-18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800" spc="-18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modolo</a:t>
            </a:r>
            <a:r>
              <a:rPr lang="en-US" sz="2800" spc="3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2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olo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56977" indent="-243086">
              <a:lnSpc>
                <a:spcPts val="775"/>
              </a:lnSpc>
              <a:spcBef>
                <a:spcPts val="42"/>
              </a:spcBef>
              <a:buClr>
                <a:srgbClr val="231F20"/>
              </a:buClr>
              <a:tabLst>
                <a:tab pos="347266" algn="l"/>
              </a:tabLst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56977" marR="7579" indent="-243086">
              <a:lnSpc>
                <a:spcPct val="100299"/>
              </a:lnSpc>
              <a:buClr>
                <a:srgbClr val="231F20"/>
              </a:buClr>
              <a:tabLst>
                <a:tab pos="347266" algn="l"/>
              </a:tabLst>
            </a:pPr>
            <a:r>
              <a:rPr lang="en-US" sz="2800" spc="-3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spc="-3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8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io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nseni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18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spc="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nseni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en-US" sz="2800" spc="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illu</a:t>
            </a:r>
            <a:r>
              <a:rPr lang="en-US" sz="2800" spc="-18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 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eugu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ero</a:t>
            </a:r>
            <a:r>
              <a:rPr lang="en-US" sz="2800" spc="-18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800" spc="-18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ns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mini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 </a:t>
            </a:r>
            <a:r>
              <a:rPr lang="en-US" sz="2800" spc="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en-US" sz="2800" spc="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iur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8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spc="-2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olobo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18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56977" indent="-243086">
              <a:lnSpc>
                <a:spcPts val="775"/>
              </a:lnSpc>
              <a:spcBef>
                <a:spcPts val="42"/>
              </a:spcBef>
              <a:buClr>
                <a:srgbClr val="231F20"/>
              </a:buClr>
              <a:tabLst>
                <a:tab pos="347266" algn="l"/>
              </a:tabLst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56977" marR="183405" indent="-243086">
              <a:lnSpc>
                <a:spcPct val="100299"/>
              </a:lnSpc>
              <a:buClr>
                <a:srgbClr val="231F20"/>
              </a:buClr>
              <a:tabLst>
                <a:tab pos="347266" algn="l"/>
              </a:tabLst>
            </a:pPr>
            <a:r>
              <a:rPr lang="en-US" sz="2800" spc="-6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3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-18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ipi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</a:t>
            </a:r>
            <a:r>
              <a:rPr lang="en-US" sz="2800" spc="-18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iu</a:t>
            </a:r>
            <a:r>
              <a:rPr lang="en-US" sz="2800" spc="-18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seni</a:t>
            </a:r>
            <a:r>
              <a:rPr lang="en-US" sz="2800" spc="-18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n-US" sz="2800" spc="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num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3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 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</a:t>
            </a:r>
            <a:r>
              <a:rPr lang="en-US" sz="2800" spc="3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spc="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spc="-3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</a:t>
            </a:r>
            <a:r>
              <a:rPr lang="en-US" sz="2800" spc="-18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</a:t>
            </a:r>
            <a:r>
              <a:rPr lang="en-US" sz="2800" spc="-18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nia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illa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8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eugu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magn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spc="-18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8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12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18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8902945" y="25878154"/>
            <a:ext cx="7735546" cy="13311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255"/>
            <a:r>
              <a:rPr sz="2800" b="1" spc="-67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2800" b="1" spc="-1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sz="2800" b="1" spc="1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sz="2800" b="1" spc="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sz="2800" b="1" spc="-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sz="2800" b="1" spc="2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sz="2800" b="1" spc="-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b="1" spc="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2800" b="1" spc="-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sz="2800" b="1" spc="1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</a:t>
            </a:r>
            <a:r>
              <a:rPr sz="2800" b="1" spc="2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sz="2800" b="1" spc="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2800" b="1" spc="-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sz="2800" b="1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sz="2800" b="1" spc="2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5157" marR="7579">
              <a:lnSpc>
                <a:spcPct val="100299"/>
              </a:lnSpc>
              <a:spcBef>
                <a:spcPts val="280"/>
              </a:spcBef>
            </a:pPr>
            <a:r>
              <a:rPr lang="en-US" sz="2800" i="1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</a:t>
            </a:r>
            <a:r>
              <a:rPr lang="en-US" sz="2800" i="1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en-US" sz="2800" i="1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i="1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i="1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wle</a:t>
            </a:r>
            <a:r>
              <a:rPr lang="en-US" sz="2800" i="1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dg</a:t>
            </a:r>
            <a:r>
              <a:rPr lang="en-US" sz="2800" i="1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i="1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i="1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</a:t>
            </a:r>
            <a:r>
              <a:rPr lang="en-US" sz="2800" i="1" spc="4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i="1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tn</a:t>
            </a:r>
            <a:r>
              <a:rPr lang="en-US" sz="2800" i="1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i="1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 </a:t>
            </a:r>
            <a:r>
              <a:rPr lang="en-US" sz="2800" i="1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</a:t>
            </a:r>
            <a:r>
              <a:rPr lang="en-US" sz="2800" i="1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 </a:t>
            </a:r>
            <a:r>
              <a:rPr lang="en-US" sz="2800" i="1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</a:t>
            </a:r>
            <a:r>
              <a:rPr lang="en-US" sz="2800" i="1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i="1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</a:t>
            </a:r>
            <a:r>
              <a:rPr lang="en-US" sz="2800" i="1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i="1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 </a:t>
            </a:r>
            <a:r>
              <a:rPr lang="en-US" sz="2800" i="1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i="1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2800" i="1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lang="en-US" sz="2800" i="1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i="1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i="1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i="1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here</a:t>
            </a:r>
            <a:r>
              <a:rPr lang="en-US" sz="2800" i="1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i="1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i="1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i="1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2800" i="1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i="1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 </a:t>
            </a:r>
            <a:r>
              <a:rPr lang="en-US" sz="2800" i="1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sz="2800" i="1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i="1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i="1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 </a:t>
            </a:r>
            <a:r>
              <a:rPr lang="en-US" sz="2800" i="1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i="1" spc="-4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i="1" spc="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2800" i="1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i="1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i="1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 </a:t>
            </a:r>
            <a:r>
              <a:rPr lang="en-US" sz="2800" i="1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sz="2800" i="1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i="1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i="1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 </a:t>
            </a:r>
            <a:r>
              <a:rPr lang="en-US" sz="2800" i="1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n-US" sz="2800" i="1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i="1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 </a:t>
            </a:r>
            <a:r>
              <a:rPr lang="en-US" sz="2800" i="1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log</a:t>
            </a:r>
            <a:r>
              <a:rPr lang="en-US" sz="2800" i="1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i="1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s.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object 15"/>
          <p:cNvSpPr txBox="1"/>
          <p:nvPr/>
        </p:nvSpPr>
        <p:spPr>
          <a:xfrm>
            <a:off x="10577063" y="17860729"/>
            <a:ext cx="7921562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255"/>
            <a:r>
              <a:rPr sz="2800" b="1" spc="28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sz="2800" b="1" spc="28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sz="2800" b="1" spc="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b="1" spc="-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sz="2800" b="1" spc="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sz="2800" b="1" spc="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b="1" spc="-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sz="2800" b="1" spc="28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sz="2800" b="1" spc="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b="1" spc="-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b="1" spc="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2800" b="1" spc="28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2800" b="1" spc="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b="1" spc="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b="1" spc="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sz="2800" b="1" spc="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</a:t>
            </a:r>
            <a:r>
              <a:rPr sz="2800" b="1" spc="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</a:t>
            </a:r>
            <a:r>
              <a:rPr sz="2800" b="1" spc="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ble </a:t>
            </a:r>
            <a:r>
              <a:rPr sz="2800" b="1" spc="28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2800" b="1" spc="-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b="1" spc="-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sz="2800" b="1" spc="28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endParaRPr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object 15"/>
          <p:cNvSpPr txBox="1"/>
          <p:nvPr/>
        </p:nvSpPr>
        <p:spPr>
          <a:xfrm>
            <a:off x="1375913" y="15653714"/>
            <a:ext cx="801341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255"/>
            <a:r>
              <a:rPr sz="2800" b="1" spc="28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sz="2800" b="1" spc="28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sz="2800" b="1" spc="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b="1" spc="-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sz="2800" b="1" spc="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sz="2800" b="1" spc="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b="1" spc="-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sz="2800" b="1" spc="28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sz="2800" b="1" spc="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b="1" spc="-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b="1" spc="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2800" b="1" spc="28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2800" b="1" spc="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b="1" spc="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b="1" spc="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sz="2800" b="1" spc="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</a:t>
            </a:r>
            <a:r>
              <a:rPr sz="2800" b="1" spc="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</a:t>
            </a:r>
            <a:r>
              <a:rPr sz="2800" b="1" spc="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ble </a:t>
            </a:r>
            <a:r>
              <a:rPr sz="2800" b="1" spc="28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2800" b="1" spc="-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b="1" spc="-1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sz="2800" b="1" spc="28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endParaRPr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object 27"/>
          <p:cNvSpPr txBox="1"/>
          <p:nvPr/>
        </p:nvSpPr>
        <p:spPr>
          <a:xfrm>
            <a:off x="1375913" y="8001000"/>
            <a:ext cx="8013416" cy="481670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157"/>
            <a:r>
              <a:rPr sz="2800" b="1" spc="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AIM</a:t>
            </a:r>
            <a:endParaRPr lang="en-US" sz="2800" b="1" spc="12" dirty="0">
              <a:solidFill>
                <a:srgbClr val="231F2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5157">
              <a:spcBef>
                <a:spcPts val="597"/>
              </a:spcBef>
            </a:pPr>
            <a:r>
              <a:rPr lang="en-US" sz="2800" b="1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b="1" spc="-5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b="1" spc="18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sz="2800" b="1" spc="5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spc="-5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b="1" spc="12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b="1" spc="5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spc="12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b="1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b="1" spc="5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t</a:t>
            </a:r>
            <a:r>
              <a:rPr lang="en-US" sz="2800" b="1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b="1" spc="5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tem</a:t>
            </a:r>
            <a:r>
              <a:rPr lang="en-US" sz="2800" b="1" spc="12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</a:t>
            </a:r>
            <a:r>
              <a:rPr lang="en-US" sz="2800" b="1" spc="5" dirty="0">
                <a:solidFill>
                  <a:srgbClr val="4C4D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ate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gh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3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ep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lang="en-US" sz="2800" spc="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3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t. 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3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dirty="0"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and typeface for the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n-US" sz="2800" spc="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3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adi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T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spc="-3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2800" spc="-3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ox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2800" spc="-3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ox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spc="-3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en-US" sz="2800" spc="-1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-2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dd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 </a:t>
            </a:r>
            <a:r>
              <a:rPr lang="en-US" sz="2800" spc="-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</a:t>
            </a:r>
            <a:r>
              <a:rPr lang="en-US" sz="2800" spc="1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ess</a:t>
            </a:r>
            <a:r>
              <a:rPr lang="en-US" sz="28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4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800" spc="-8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2800" spc="5" dirty="0">
                <a:solidFill>
                  <a:srgbClr val="231F2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Positioning of the school/department/unit name (at the top of the template), the college/university logo lockup (at the bottom left), and the unit/program/county names (at the bottom right) should remain.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577063" y="18617154"/>
            <a:ext cx="8066950" cy="67119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3500" dirty="0">
                <a:solidFill>
                  <a:schemeClr val="bg1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Insert photo/graphic here,</a:t>
            </a:r>
          </a:p>
          <a:p>
            <a:pPr algn="ctr"/>
            <a:r>
              <a:rPr lang="en-US" sz="3500" dirty="0">
                <a:solidFill>
                  <a:schemeClr val="bg1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or delete this box.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9803201" y="5572677"/>
            <a:ext cx="8066950" cy="551739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Insert photo/graphic here,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or delete this box.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8902945" y="5549307"/>
            <a:ext cx="8066950" cy="686605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Insert photo/graphic here,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or delete this box.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400174" y="16236788"/>
            <a:ext cx="8066950" cy="463838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Insert photo/graphic here,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or delete this box.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400174" y="21116203"/>
            <a:ext cx="8066950" cy="463838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3500" dirty="0">
                <a:solidFill>
                  <a:schemeClr val="bg1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Insert photo/graphic here,</a:t>
            </a:r>
          </a:p>
          <a:p>
            <a:pPr algn="ctr"/>
            <a:r>
              <a:rPr lang="en-US" sz="3500" dirty="0">
                <a:solidFill>
                  <a:schemeClr val="bg1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or delete this box.</a:t>
            </a:r>
          </a:p>
        </p:txBody>
      </p:sp>
      <p:pic>
        <p:nvPicPr>
          <p:cNvPr id="5" name="Picture 4" descr="A yellow and blue logo&#10;&#10;AI-generated content may be incorrect.">
            <a:extLst>
              <a:ext uri="{FF2B5EF4-FFF2-40B4-BE49-F238E27FC236}">
                <a16:creationId xmlns:a16="http://schemas.microsoft.com/office/drawing/2014/main" id="{773D7789-76F4-0C77-51A5-F84F54A8A40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913" y="1058672"/>
            <a:ext cx="6281692" cy="2801618"/>
          </a:xfrm>
          <a:prstGeom prst="rect">
            <a:avLst/>
          </a:prstGeom>
        </p:spPr>
      </p:pic>
      <p:pic>
        <p:nvPicPr>
          <p:cNvPr id="7" name="Picture 6" descr="A qr code with a blue background&#10;&#10;AI-generated content may be incorrect.">
            <a:extLst>
              <a:ext uri="{FF2B5EF4-FFF2-40B4-BE49-F238E27FC236}">
                <a16:creationId xmlns:a16="http://schemas.microsoft.com/office/drawing/2014/main" id="{03098AE2-60DC-43E9-56F9-B80C9ED89F7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35777" y="1157522"/>
            <a:ext cx="2674373" cy="267437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ounded Rectangle 74"/>
          <p:cNvSpPr/>
          <p:nvPr/>
        </p:nvSpPr>
        <p:spPr>
          <a:xfrm>
            <a:off x="697541" y="457200"/>
            <a:ext cx="37009720" cy="5570043"/>
          </a:xfrm>
          <a:prstGeom prst="roundRect">
            <a:avLst>
              <a:gd name="adj" fmla="val 3157"/>
            </a:avLst>
          </a:prstGeom>
          <a:solidFill>
            <a:schemeClr val="accent1">
              <a:lumMod val="7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 sz="10063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9AFA996E-AD6B-4DC6-BC85-A182D141A5B5}"/>
              </a:ext>
            </a:extLst>
          </p:cNvPr>
          <p:cNvSpPr txBox="1"/>
          <p:nvPr/>
        </p:nvSpPr>
        <p:spPr>
          <a:xfrm>
            <a:off x="3200400" y="2089415"/>
            <a:ext cx="32004000" cy="257026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 marR="0" indent="0" algn="l" defTabSz="37830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290950">
              <a:spcBef>
                <a:spcPct val="20000"/>
              </a:spcBef>
              <a:defRPr/>
            </a:pPr>
            <a:r>
              <a:rPr lang="en-US" sz="7438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Title of Research Study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2CF2C83C-08B8-46D1-AEAA-7C0550B92975}"/>
              </a:ext>
            </a:extLst>
          </p:cNvPr>
          <p:cNvSpPr txBox="1"/>
          <p:nvPr/>
        </p:nvSpPr>
        <p:spPr>
          <a:xfrm>
            <a:off x="3200400" y="3912815"/>
            <a:ext cx="32004000" cy="165891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kern="1200" smtId="4294967295"/>
            </a:defPPr>
            <a:lvl1pPr marL="0" marR="0" indent="0" algn="l" defTabSz="3761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290950">
              <a:defRPr/>
            </a:pPr>
            <a:r>
              <a:rPr lang="en-US" sz="49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 Author Name(s)</a:t>
            </a:r>
          </a:p>
          <a:p>
            <a:pPr algn="ctr" defTabSz="3290950">
              <a:defRPr/>
            </a:pPr>
            <a:r>
              <a:rPr lang="en-US" sz="49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 Mentor Name(s)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672203" y="6629399"/>
            <a:ext cx="8342989" cy="12541097"/>
          </a:xfrm>
          <a:prstGeom prst="roundRect">
            <a:avLst>
              <a:gd name="adj" fmla="val 3206"/>
            </a:avLst>
          </a:prstGeom>
          <a:solidFill>
            <a:srgbClr val="50798E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 sz="385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ounded Rectangle 76"/>
          <p:cNvSpPr/>
          <p:nvPr/>
        </p:nvSpPr>
        <p:spPr>
          <a:xfrm>
            <a:off x="671182" y="19867741"/>
            <a:ext cx="8342989" cy="12593458"/>
          </a:xfrm>
          <a:prstGeom prst="roundRect">
            <a:avLst>
              <a:gd name="adj" fmla="val 3206"/>
            </a:avLst>
          </a:prstGeom>
          <a:solidFill>
            <a:srgbClr val="C78059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 sz="385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902022" y="6851879"/>
            <a:ext cx="7883350" cy="684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385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Abstract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902022" y="7571418"/>
            <a:ext cx="788335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385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9ED2966-A38B-4B49-A6B6-D914E4D6F4BE}"/>
              </a:ext>
            </a:extLst>
          </p:cNvPr>
          <p:cNvSpPr/>
          <p:nvPr/>
        </p:nvSpPr>
        <p:spPr>
          <a:xfrm>
            <a:off x="1014669" y="7543800"/>
            <a:ext cx="927453" cy="4000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85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1A5C452-2DAF-423A-BC0E-FB2D0D0E019D}"/>
              </a:ext>
            </a:extLst>
          </p:cNvPr>
          <p:cNvSpPr txBox="1"/>
          <p:nvPr/>
        </p:nvSpPr>
        <p:spPr>
          <a:xfrm>
            <a:off x="902022" y="20105229"/>
            <a:ext cx="7883350" cy="684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385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EB053B5-623C-42C1-A5BA-FDB2309E17B5}"/>
              </a:ext>
            </a:extLst>
          </p:cNvPr>
          <p:cNvSpPr txBox="1"/>
          <p:nvPr/>
        </p:nvSpPr>
        <p:spPr>
          <a:xfrm>
            <a:off x="902022" y="20824767"/>
            <a:ext cx="788335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385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9793BC31-3E9A-4E00-A76F-069126324922}"/>
              </a:ext>
            </a:extLst>
          </p:cNvPr>
          <p:cNvSpPr/>
          <p:nvPr/>
        </p:nvSpPr>
        <p:spPr>
          <a:xfrm>
            <a:off x="1014669" y="20838795"/>
            <a:ext cx="927453" cy="4000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85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4" name="Rounded Rectangle 73"/>
          <p:cNvSpPr/>
          <p:nvPr/>
        </p:nvSpPr>
        <p:spPr>
          <a:xfrm>
            <a:off x="10171840" y="6629400"/>
            <a:ext cx="18031685" cy="25831800"/>
          </a:xfrm>
          <a:prstGeom prst="roundRect">
            <a:avLst>
              <a:gd name="adj" fmla="val 902"/>
            </a:avLst>
          </a:prstGeom>
          <a:solidFill>
            <a:srgbClr val="749094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 sz="385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5E4ADE2-1C83-47FC-978F-7E0CAA0FDC54}"/>
              </a:ext>
            </a:extLst>
          </p:cNvPr>
          <p:cNvSpPr txBox="1"/>
          <p:nvPr/>
        </p:nvSpPr>
        <p:spPr>
          <a:xfrm>
            <a:off x="10368764" y="6851879"/>
            <a:ext cx="5434717" cy="684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385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Methodology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32AC3E4-1804-415D-AFAC-CDB0EC7629F1}"/>
              </a:ext>
            </a:extLst>
          </p:cNvPr>
          <p:cNvSpPr txBox="1"/>
          <p:nvPr/>
        </p:nvSpPr>
        <p:spPr>
          <a:xfrm>
            <a:off x="10368764" y="7571418"/>
            <a:ext cx="849174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385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EBB32DFF-2B3F-417B-9F8B-8B9F5C654495}"/>
              </a:ext>
            </a:extLst>
          </p:cNvPr>
          <p:cNvSpPr/>
          <p:nvPr/>
        </p:nvSpPr>
        <p:spPr>
          <a:xfrm>
            <a:off x="10425375" y="7543800"/>
            <a:ext cx="1042725" cy="4000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85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3088502-AC12-4D63-8249-7B40AC22BADF}"/>
              </a:ext>
            </a:extLst>
          </p:cNvPr>
          <p:cNvSpPr txBox="1"/>
          <p:nvPr/>
        </p:nvSpPr>
        <p:spPr>
          <a:xfrm>
            <a:off x="19483236" y="7571418"/>
            <a:ext cx="849174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385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29420881" y="6629399"/>
            <a:ext cx="8284903" cy="12541097"/>
          </a:xfrm>
          <a:prstGeom prst="roundRect">
            <a:avLst>
              <a:gd name="adj" fmla="val 2650"/>
            </a:avLst>
          </a:prstGeom>
          <a:solidFill>
            <a:srgbClr val="50798E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 sz="385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29360173" y="26289000"/>
            <a:ext cx="8284903" cy="6172199"/>
          </a:xfrm>
          <a:prstGeom prst="roundRect">
            <a:avLst>
              <a:gd name="adj" fmla="val 3951"/>
            </a:avLst>
          </a:prstGeom>
          <a:solidFill>
            <a:srgbClr val="50798E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 sz="385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Rounded Rectangle 79"/>
          <p:cNvSpPr/>
          <p:nvPr/>
        </p:nvSpPr>
        <p:spPr>
          <a:xfrm>
            <a:off x="29419042" y="19867741"/>
            <a:ext cx="8284903" cy="5570043"/>
          </a:xfrm>
          <a:prstGeom prst="roundRect">
            <a:avLst>
              <a:gd name="adj" fmla="val 3951"/>
            </a:avLst>
          </a:prstGeom>
          <a:solidFill>
            <a:srgbClr val="C78059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 sz="385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4C26EDB-7235-4F91-A0E2-B62F3F0FCF6C}"/>
              </a:ext>
            </a:extLst>
          </p:cNvPr>
          <p:cNvSpPr txBox="1"/>
          <p:nvPr/>
        </p:nvSpPr>
        <p:spPr>
          <a:xfrm>
            <a:off x="29649099" y="6851879"/>
            <a:ext cx="7828464" cy="684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385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42D236E-7546-4230-89C4-A3CB68860FFA}"/>
              </a:ext>
            </a:extLst>
          </p:cNvPr>
          <p:cNvSpPr txBox="1"/>
          <p:nvPr/>
        </p:nvSpPr>
        <p:spPr>
          <a:xfrm>
            <a:off x="29649099" y="7571418"/>
            <a:ext cx="7828464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385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2B650100-83FA-4A86-9D02-FDB1046A1C5A}"/>
              </a:ext>
            </a:extLst>
          </p:cNvPr>
          <p:cNvSpPr/>
          <p:nvPr/>
        </p:nvSpPr>
        <p:spPr>
          <a:xfrm>
            <a:off x="29760963" y="7543800"/>
            <a:ext cx="920996" cy="4000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85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5E7CCBE-8901-4B3D-AE78-2BE3AAB26519}"/>
              </a:ext>
            </a:extLst>
          </p:cNvPr>
          <p:cNvSpPr txBox="1"/>
          <p:nvPr/>
        </p:nvSpPr>
        <p:spPr>
          <a:xfrm>
            <a:off x="29649099" y="20193937"/>
            <a:ext cx="7828464" cy="684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385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6F40EB5-8D73-41C9-8CC9-4FFF7382622E}"/>
              </a:ext>
            </a:extLst>
          </p:cNvPr>
          <p:cNvSpPr txBox="1"/>
          <p:nvPr/>
        </p:nvSpPr>
        <p:spPr>
          <a:xfrm>
            <a:off x="29649099" y="20913477"/>
            <a:ext cx="7828464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385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002942FC-744D-4F59-A0B9-6D4CBD4EA1A9}"/>
              </a:ext>
            </a:extLst>
          </p:cNvPr>
          <p:cNvSpPr/>
          <p:nvPr/>
        </p:nvSpPr>
        <p:spPr>
          <a:xfrm>
            <a:off x="29760963" y="20914995"/>
            <a:ext cx="920996" cy="4000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85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CBD65E6-B838-4D00-BF0C-3070FF4F3D21}"/>
              </a:ext>
            </a:extLst>
          </p:cNvPr>
          <p:cNvSpPr txBox="1"/>
          <p:nvPr/>
        </p:nvSpPr>
        <p:spPr>
          <a:xfrm>
            <a:off x="29649099" y="26593800"/>
            <a:ext cx="7828464" cy="684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385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Acknowledgements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2148495-B756-4A96-85FD-E5CC6713F248}"/>
              </a:ext>
            </a:extLst>
          </p:cNvPr>
          <p:cNvSpPr txBox="1"/>
          <p:nvPr/>
        </p:nvSpPr>
        <p:spPr>
          <a:xfrm>
            <a:off x="29649099" y="27313340"/>
            <a:ext cx="7828464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385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56C266B8-8AB7-40F0-B164-823BEF121F94}"/>
              </a:ext>
            </a:extLst>
          </p:cNvPr>
          <p:cNvSpPr/>
          <p:nvPr/>
        </p:nvSpPr>
        <p:spPr>
          <a:xfrm>
            <a:off x="29711404" y="27315795"/>
            <a:ext cx="920996" cy="4000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85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 descr="A yellow and blue logo&#10;&#10;AI-generated content may be incorrect.">
            <a:extLst>
              <a:ext uri="{FF2B5EF4-FFF2-40B4-BE49-F238E27FC236}">
                <a16:creationId xmlns:a16="http://schemas.microsoft.com/office/drawing/2014/main" id="{0225125B-69CB-33C0-5D06-56ED94DE762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8395" y="1924050"/>
            <a:ext cx="6640354" cy="2961581"/>
          </a:xfrm>
          <a:prstGeom prst="rect">
            <a:avLst/>
          </a:prstGeom>
        </p:spPr>
      </p:pic>
      <p:pic>
        <p:nvPicPr>
          <p:cNvPr id="5" name="Picture 4" descr="A qr code with a blue background&#10;&#10;AI-generated content may be incorrect.">
            <a:extLst>
              <a:ext uri="{FF2B5EF4-FFF2-40B4-BE49-F238E27FC236}">
                <a16:creationId xmlns:a16="http://schemas.microsoft.com/office/drawing/2014/main" id="{EA6213C7-5C5C-4E94-BAB0-0F59FD1D5E3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8410" y="2147473"/>
            <a:ext cx="2674373" cy="2674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1863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241"/>
          <p:cNvSpPr txBox="1">
            <a:spLocks noChangeArrowheads="1"/>
          </p:cNvSpPr>
          <p:nvPr/>
        </p:nvSpPr>
        <p:spPr bwMode="auto">
          <a:xfrm>
            <a:off x="600075" y="914400"/>
            <a:ext cx="37204650" cy="5320544"/>
          </a:xfrm>
          <a:prstGeom prst="snip2DiagRect">
            <a:avLst/>
          </a:prstGeom>
          <a:solidFill>
            <a:srgbClr val="50798E"/>
          </a:solidFill>
          <a:ln w="25400">
            <a:noFill/>
            <a:miter lim="800000"/>
          </a:ln>
        </p:spPr>
        <p:txBody>
          <a:bodyPr lIns="53524" tIns="26761" rIns="53524" bIns="26761" anchor="ctr"/>
          <a:lstStyle>
            <a:defPPr>
              <a:defRPr kern="1200" smtId="4294967295"/>
            </a:defPPr>
            <a:lvl1pPr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endParaRPr lang="en-US" altLang="zh-CN" sz="3675" b="1" i="1" u="sng">
              <a:solidFill>
                <a:schemeClr val="bg1"/>
              </a:solidFill>
              <a:latin typeface="Calibri" panose="020F0502020204030204" pitchFamily="34" charset="0"/>
              <a:ea typeface="SimSun" pitchFamily="2" charset="-122"/>
              <a:cs typeface="Calibri" panose="020F0502020204030204" pitchFamily="34" charset="0"/>
            </a:endParaRPr>
          </a:p>
        </p:txBody>
      </p:sp>
      <p:sp>
        <p:nvSpPr>
          <p:cNvPr id="70" name="Text Placeholder 5">
            <a:extLst>
              <a:ext uri="{FF2B5EF4-FFF2-40B4-BE49-F238E27FC236}">
                <a16:creationId xmlns:a16="http://schemas.microsoft.com/office/drawing/2014/main" id="{425621FB-070F-446E-BA36-4A66EBF8DEF2}"/>
              </a:ext>
            </a:extLst>
          </p:cNvPr>
          <p:cNvSpPr txBox="1"/>
          <p:nvPr/>
        </p:nvSpPr>
        <p:spPr>
          <a:xfrm>
            <a:off x="3200400" y="1912714"/>
            <a:ext cx="32004000" cy="257026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 marR="0" indent="0" algn="l" defTabSz="37830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290950">
              <a:spcBef>
                <a:spcPct val="20000"/>
              </a:spcBef>
              <a:defRPr/>
            </a:pPr>
            <a:r>
              <a:rPr lang="en-US" sz="7438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Title of Research Study</a:t>
            </a:r>
          </a:p>
        </p:txBody>
      </p:sp>
      <p:sp>
        <p:nvSpPr>
          <p:cNvPr id="71" name="Text Placeholder 5">
            <a:extLst>
              <a:ext uri="{FF2B5EF4-FFF2-40B4-BE49-F238E27FC236}">
                <a16:creationId xmlns:a16="http://schemas.microsoft.com/office/drawing/2014/main" id="{3A3E55C8-5130-4258-80B1-064CE3FDB621}"/>
              </a:ext>
            </a:extLst>
          </p:cNvPr>
          <p:cNvSpPr txBox="1"/>
          <p:nvPr/>
        </p:nvSpPr>
        <p:spPr>
          <a:xfrm>
            <a:off x="3200400" y="4122759"/>
            <a:ext cx="32004000" cy="165891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kern="1200" smtId="4294967295"/>
            </a:defPPr>
            <a:lvl1pPr marL="0" marR="0" indent="0" algn="l" defTabSz="3761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290950">
              <a:defRPr/>
            </a:pPr>
            <a:r>
              <a:rPr lang="en-US" sz="49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 Author Name(s)</a:t>
            </a:r>
          </a:p>
          <a:p>
            <a:pPr algn="ctr" defTabSz="3290950">
              <a:defRPr/>
            </a:pPr>
            <a:r>
              <a:rPr lang="en-US" sz="49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 Mentor Name(s)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24D4BC5-5256-4C2E-B3FB-87EA69B63AF3}"/>
              </a:ext>
            </a:extLst>
          </p:cNvPr>
          <p:cNvSpPr/>
          <p:nvPr/>
        </p:nvSpPr>
        <p:spPr>
          <a:xfrm>
            <a:off x="577922" y="9058275"/>
            <a:ext cx="8801100" cy="78758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 sz="8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3" name="TextBox 19">
            <a:extLst>
              <a:ext uri="{FF2B5EF4-FFF2-40B4-BE49-F238E27FC236}">
                <a16:creationId xmlns:a16="http://schemas.microsoft.com/office/drawing/2014/main" id="{D5A32123-7974-4A0F-B8DF-6C82FB22F5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270" y="8616868"/>
            <a:ext cx="8398404" cy="135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9991" tIns="39995" rIns="79991" bIns="39995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3850" dirty="0">
                <a:latin typeface="Calibri" panose="020F050202020403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74" name="Rectangle 10">
            <a:extLst>
              <a:ext uri="{FF2B5EF4-FFF2-40B4-BE49-F238E27FC236}">
                <a16:creationId xmlns:a16="http://schemas.microsoft.com/office/drawing/2014/main" id="{4EDA12B6-07B5-44F9-8F8B-E1BE66469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922" y="7620000"/>
            <a:ext cx="8801100" cy="764138"/>
          </a:xfrm>
          <a:prstGeom prst="snipRoundRect">
            <a:avLst>
              <a:gd name="adj1" fmla="val 0"/>
              <a:gd name="adj2" fmla="val 50000"/>
            </a:avLst>
          </a:prstGeom>
          <a:solidFill>
            <a:srgbClr val="3684A0"/>
          </a:solidFill>
          <a:ln w="12700">
            <a:noFill/>
            <a:miter lim="800000"/>
          </a:ln>
        </p:spPr>
        <p:txBody>
          <a:bodyPr wrap="none" lIns="240030" tIns="64008" rIns="240030" bIns="59993" anchor="ctr" anchorCtr="0"/>
          <a:lstStyle>
            <a:defPPr>
              <a:defRPr kern="1200" smtId="4294967295"/>
            </a:defPPr>
          </a:lstStyle>
          <a:p>
            <a:pPr defTabSz="4114765">
              <a:defRPr/>
            </a:pPr>
            <a:r>
              <a:rPr lang="en-US" sz="4725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Abstract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0F831EE1-8866-4A3E-8CAB-8624A11FF145}"/>
              </a:ext>
            </a:extLst>
          </p:cNvPr>
          <p:cNvSpPr/>
          <p:nvPr/>
        </p:nvSpPr>
        <p:spPr>
          <a:xfrm>
            <a:off x="10052439" y="9058274"/>
            <a:ext cx="8801100" cy="21202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 sz="8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TextBox 19">
            <a:extLst>
              <a:ext uri="{FF2B5EF4-FFF2-40B4-BE49-F238E27FC236}">
                <a16:creationId xmlns:a16="http://schemas.microsoft.com/office/drawing/2014/main" id="{45A199C6-0BDE-461E-8044-A335463A4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53787" y="8616868"/>
            <a:ext cx="8398404" cy="135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9991" tIns="39995" rIns="79991" bIns="39995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3850">
                <a:latin typeface="Calibri" panose="020F050202020403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81" name="Rectangle 10">
            <a:extLst>
              <a:ext uri="{FF2B5EF4-FFF2-40B4-BE49-F238E27FC236}">
                <a16:creationId xmlns:a16="http://schemas.microsoft.com/office/drawing/2014/main" id="{868B6862-5CC5-4906-AC03-EA9661AD1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52439" y="7620000"/>
            <a:ext cx="8801100" cy="764138"/>
          </a:xfrm>
          <a:prstGeom prst="snipRoundRect">
            <a:avLst>
              <a:gd name="adj1" fmla="val 0"/>
              <a:gd name="adj2" fmla="val 50000"/>
            </a:avLst>
          </a:prstGeom>
          <a:solidFill>
            <a:srgbClr val="664F93"/>
          </a:solidFill>
          <a:ln w="12700">
            <a:noFill/>
            <a:miter lim="800000"/>
          </a:ln>
        </p:spPr>
        <p:txBody>
          <a:bodyPr wrap="none" lIns="240030" tIns="64008" rIns="240030" bIns="59993" anchor="ctr" anchorCtr="0"/>
          <a:lstStyle>
            <a:defPPr>
              <a:defRPr kern="1200" smtId="4294967295"/>
            </a:defPPr>
          </a:lstStyle>
          <a:p>
            <a:pPr defTabSz="4114765">
              <a:defRPr/>
            </a:pPr>
            <a:r>
              <a:rPr lang="en-US" sz="4725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Methodology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D026A6A3-D6D2-4951-8B04-EF51015D25DB}"/>
              </a:ext>
            </a:extLst>
          </p:cNvPr>
          <p:cNvSpPr/>
          <p:nvPr/>
        </p:nvSpPr>
        <p:spPr>
          <a:xfrm>
            <a:off x="19526957" y="9058274"/>
            <a:ext cx="8801100" cy="21202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 sz="8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3" name="TextBox 19">
            <a:extLst>
              <a:ext uri="{FF2B5EF4-FFF2-40B4-BE49-F238E27FC236}">
                <a16:creationId xmlns:a16="http://schemas.microsoft.com/office/drawing/2014/main" id="{16D6CE1D-7E3F-42CA-A7BD-5FA191CFE6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28306" y="8616868"/>
            <a:ext cx="8398404" cy="135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9991" tIns="39995" rIns="79991" bIns="39995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3850">
                <a:latin typeface="Calibri" panose="020F050202020403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84" name="Rectangle 10">
            <a:extLst>
              <a:ext uri="{FF2B5EF4-FFF2-40B4-BE49-F238E27FC236}">
                <a16:creationId xmlns:a16="http://schemas.microsoft.com/office/drawing/2014/main" id="{3D96BB99-3F6E-4E73-BA6B-A122D83B12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6957" y="7620000"/>
            <a:ext cx="8801100" cy="764138"/>
          </a:xfrm>
          <a:prstGeom prst="snipRoundRect">
            <a:avLst>
              <a:gd name="adj1" fmla="val 0"/>
              <a:gd name="adj2" fmla="val 50000"/>
            </a:avLst>
          </a:prstGeom>
          <a:solidFill>
            <a:srgbClr val="664F93"/>
          </a:solidFill>
          <a:ln w="12700">
            <a:noFill/>
            <a:miter lim="800000"/>
          </a:ln>
        </p:spPr>
        <p:txBody>
          <a:bodyPr wrap="none" lIns="240030" tIns="64008" rIns="240030" bIns="59993" anchor="ctr" anchorCtr="0"/>
          <a:lstStyle>
            <a:defPPr>
              <a:defRPr kern="1200" smtId="4294967295"/>
            </a:defPPr>
          </a:lstStyle>
          <a:p>
            <a:pPr defTabSz="4114765">
              <a:defRPr/>
            </a:pPr>
            <a:r>
              <a:rPr lang="en-US" sz="4725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19BFD724-D51D-4DD6-A93A-40ABEA405C90}"/>
              </a:ext>
            </a:extLst>
          </p:cNvPr>
          <p:cNvSpPr/>
          <p:nvPr/>
        </p:nvSpPr>
        <p:spPr>
          <a:xfrm>
            <a:off x="29001473" y="9058275"/>
            <a:ext cx="8801100" cy="158172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 sz="8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6" name="TextBox 19">
            <a:extLst>
              <a:ext uri="{FF2B5EF4-FFF2-40B4-BE49-F238E27FC236}">
                <a16:creationId xmlns:a16="http://schemas.microsoft.com/office/drawing/2014/main" id="{43D130FF-027B-433C-BF4F-A381B032C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02822" y="8616868"/>
            <a:ext cx="8398404" cy="135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9991" tIns="39995" rIns="79991" bIns="39995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3850">
                <a:latin typeface="Calibri" panose="020F050202020403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87" name="Rectangle 10">
            <a:extLst>
              <a:ext uri="{FF2B5EF4-FFF2-40B4-BE49-F238E27FC236}">
                <a16:creationId xmlns:a16="http://schemas.microsoft.com/office/drawing/2014/main" id="{0BE282AE-183A-4D49-B152-23A5A101B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01473" y="7620000"/>
            <a:ext cx="8801100" cy="764138"/>
          </a:xfrm>
          <a:prstGeom prst="snipRoundRect">
            <a:avLst>
              <a:gd name="adj1" fmla="val 0"/>
              <a:gd name="adj2" fmla="val 50000"/>
            </a:avLst>
          </a:prstGeom>
          <a:solidFill>
            <a:srgbClr val="3684A0"/>
          </a:solidFill>
          <a:ln w="12700">
            <a:noFill/>
            <a:miter lim="800000"/>
          </a:ln>
        </p:spPr>
        <p:txBody>
          <a:bodyPr wrap="none" lIns="240030" tIns="64008" rIns="240030" bIns="59993" anchor="ctr" anchorCtr="0"/>
          <a:lstStyle>
            <a:defPPr>
              <a:defRPr kern="1200" smtId="4294967295"/>
            </a:defPPr>
          </a:lstStyle>
          <a:p>
            <a:pPr defTabSz="4114765">
              <a:defRPr/>
            </a:pPr>
            <a:r>
              <a:rPr lang="en-US" sz="4725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236036AE-C83F-4AC9-800C-C6574727635F}"/>
              </a:ext>
            </a:extLst>
          </p:cNvPr>
          <p:cNvSpPr/>
          <p:nvPr/>
        </p:nvSpPr>
        <p:spPr>
          <a:xfrm>
            <a:off x="577922" y="17992725"/>
            <a:ext cx="8801100" cy="1226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 sz="8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" name="TextBox 19">
            <a:extLst>
              <a:ext uri="{FF2B5EF4-FFF2-40B4-BE49-F238E27FC236}">
                <a16:creationId xmlns:a16="http://schemas.microsoft.com/office/drawing/2014/main" id="{9742DD1E-D7E3-4AB1-8A17-D5B59B6AB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270" y="18592800"/>
            <a:ext cx="8398404" cy="135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9991" tIns="39995" rIns="79991" bIns="39995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3850">
                <a:latin typeface="Calibri" panose="020F050202020403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90" name="Rectangle 10">
            <a:extLst>
              <a:ext uri="{FF2B5EF4-FFF2-40B4-BE49-F238E27FC236}">
                <a16:creationId xmlns:a16="http://schemas.microsoft.com/office/drawing/2014/main" id="{8C463412-CC68-4A0F-AE72-68EF99EB2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922" y="17606131"/>
            <a:ext cx="8801100" cy="764138"/>
          </a:xfrm>
          <a:prstGeom prst="snipRoundRect">
            <a:avLst>
              <a:gd name="adj1" fmla="val 0"/>
              <a:gd name="adj2" fmla="val 50000"/>
            </a:avLst>
          </a:prstGeom>
          <a:solidFill>
            <a:srgbClr val="664F93"/>
          </a:solidFill>
          <a:ln w="12700">
            <a:noFill/>
            <a:miter lim="800000"/>
          </a:ln>
        </p:spPr>
        <p:txBody>
          <a:bodyPr wrap="none" lIns="240030" tIns="64008" rIns="240030" bIns="59993" anchor="ctr" anchorCtr="0"/>
          <a:lstStyle>
            <a:defPPr>
              <a:defRPr kern="1200" smtId="4294967295"/>
            </a:defPPr>
          </a:lstStyle>
          <a:p>
            <a:pPr defTabSz="4114765">
              <a:defRPr/>
            </a:pPr>
            <a:r>
              <a:rPr lang="en-US" sz="4725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65D5CB20-8752-4D75-A601-0EEB3443D27F}"/>
              </a:ext>
            </a:extLst>
          </p:cNvPr>
          <p:cNvSpPr/>
          <p:nvPr/>
        </p:nvSpPr>
        <p:spPr>
          <a:xfrm>
            <a:off x="29003625" y="25993725"/>
            <a:ext cx="8801100" cy="426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en-US" sz="8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" name="TextBox 19">
            <a:extLst>
              <a:ext uri="{FF2B5EF4-FFF2-40B4-BE49-F238E27FC236}">
                <a16:creationId xmlns:a16="http://schemas.microsoft.com/office/drawing/2014/main" id="{B4F3D693-DA0F-454D-94C0-CEAA07C14A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04974" y="26593800"/>
            <a:ext cx="8398404" cy="135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9991" tIns="39995" rIns="79991" bIns="39995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3850">
                <a:latin typeface="Calibri" panose="020F050202020403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93" name="Rectangle 10">
            <a:extLst>
              <a:ext uri="{FF2B5EF4-FFF2-40B4-BE49-F238E27FC236}">
                <a16:creationId xmlns:a16="http://schemas.microsoft.com/office/drawing/2014/main" id="{5EDC1F28-88BB-4DAD-9112-B4904B4A7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03625" y="25607130"/>
            <a:ext cx="8801100" cy="764138"/>
          </a:xfrm>
          <a:prstGeom prst="snipRoundRect">
            <a:avLst>
              <a:gd name="adj1" fmla="val 0"/>
              <a:gd name="adj2" fmla="val 46622"/>
            </a:avLst>
          </a:prstGeom>
          <a:solidFill>
            <a:schemeClr val="bg1">
              <a:lumMod val="50000"/>
            </a:schemeClr>
          </a:solidFill>
          <a:ln w="12700">
            <a:noFill/>
            <a:miter lim="800000"/>
          </a:ln>
        </p:spPr>
        <p:txBody>
          <a:bodyPr wrap="none" lIns="240030" tIns="64008" rIns="240030" bIns="59993" anchor="ctr" anchorCtr="0"/>
          <a:lstStyle>
            <a:defPPr>
              <a:defRPr kern="1200" smtId="4294967295"/>
            </a:defPPr>
          </a:lstStyle>
          <a:p>
            <a:pPr defTabSz="4114765">
              <a:defRPr/>
            </a:pPr>
            <a:r>
              <a:rPr lang="en-US" sz="4725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Acknowledgements</a:t>
            </a:r>
          </a:p>
        </p:txBody>
      </p:sp>
      <p:sp>
        <p:nvSpPr>
          <p:cNvPr id="25" name="object 19"/>
          <p:cNvSpPr/>
          <p:nvPr/>
        </p:nvSpPr>
        <p:spPr>
          <a:xfrm flipH="1">
            <a:off x="8491096" y="7239000"/>
            <a:ext cx="1253472" cy="24357981"/>
          </a:xfrm>
          <a:custGeom>
            <a:avLst/>
            <a:gdLst/>
            <a:ahLst/>
            <a:cxnLst/>
            <a:rect l="l" t="t" r="r" b="b"/>
            <a:pathLst>
              <a:path h="9561227">
                <a:moveTo>
                  <a:pt x="0" y="0"/>
                </a:moveTo>
                <a:lnTo>
                  <a:pt x="0" y="9561227"/>
                </a:lnTo>
              </a:path>
            </a:pathLst>
          </a:custGeom>
          <a:ln w="19050" cmpd="sng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txBody>
          <a:bodyPr wrap="square" lIns="0" tIns="0" rIns="0" bIns="0" rtlCol="0">
            <a:spAutoFit/>
          </a:bodyPr>
          <a:lstStyle/>
          <a:p>
            <a:endParaRPr sz="140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object 19"/>
          <p:cNvSpPr/>
          <p:nvPr/>
        </p:nvSpPr>
        <p:spPr>
          <a:xfrm flipH="1">
            <a:off x="27210115" y="7239000"/>
            <a:ext cx="1427964" cy="24357981"/>
          </a:xfrm>
          <a:custGeom>
            <a:avLst/>
            <a:gdLst/>
            <a:ahLst/>
            <a:cxnLst/>
            <a:rect l="l" t="t" r="r" b="b"/>
            <a:pathLst>
              <a:path h="9561227">
                <a:moveTo>
                  <a:pt x="0" y="0"/>
                </a:moveTo>
                <a:lnTo>
                  <a:pt x="0" y="9561227"/>
                </a:lnTo>
              </a:path>
            </a:pathLst>
          </a:custGeom>
          <a:ln w="19050" cmpd="sng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txBody>
          <a:bodyPr wrap="square" lIns="0" tIns="0" rIns="0" bIns="0" rtlCol="0">
            <a:spAutoFit/>
          </a:bodyPr>
          <a:lstStyle/>
          <a:p>
            <a:endParaRPr sz="140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 descr="A yellow and blue logo&#10;&#10;AI-generated content may be incorrect.">
            <a:extLst>
              <a:ext uri="{FF2B5EF4-FFF2-40B4-BE49-F238E27FC236}">
                <a16:creationId xmlns:a16="http://schemas.microsoft.com/office/drawing/2014/main" id="{F6AE50FF-44A9-EFD1-87D9-91CBE1B8EA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70" y="2031832"/>
            <a:ext cx="6640354" cy="2961581"/>
          </a:xfrm>
          <a:prstGeom prst="rect">
            <a:avLst/>
          </a:prstGeom>
        </p:spPr>
      </p:pic>
      <p:pic>
        <p:nvPicPr>
          <p:cNvPr id="4" name="Picture 3" descr="A qr code with a blue background&#10;&#10;AI-generated content may be incorrect.">
            <a:extLst>
              <a:ext uri="{FF2B5EF4-FFF2-40B4-BE49-F238E27FC236}">
                <a16:creationId xmlns:a16="http://schemas.microsoft.com/office/drawing/2014/main" id="{7BB9539F-97DB-5D67-39BD-F1C14DB3EBC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44923" y="2664991"/>
            <a:ext cx="2674373" cy="2674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42645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600075" y="304800"/>
            <a:ext cx="37204650" cy="5245054"/>
          </a:xfrm>
          <a:prstGeom prst="roundRect">
            <a:avLst>
              <a:gd name="adj" fmla="val 6990"/>
            </a:avLst>
          </a:prstGeom>
          <a:solidFill>
            <a:srgbClr val="2D3C50"/>
          </a:solidFill>
          <a:ln>
            <a:solidFill>
              <a:schemeClr val="tx1"/>
            </a:solidFill>
            <a:miter lim="800000"/>
          </a:ln>
        </p:spPr>
        <p:txBody>
          <a:bodyPr/>
          <a:lstStyle>
            <a:defPPr>
              <a:defRPr kern="1200" smtId="4294967295"/>
            </a:defPPr>
          </a:lstStyle>
          <a:p>
            <a:pPr eaLnBrk="1" hangingPunct="1"/>
            <a:endParaRPr lang="en-US" sz="3500" i="1" dirty="0">
              <a:noFill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55" name="Rectangle 167"/>
          <p:cNvSpPr>
            <a:spLocks noChangeArrowheads="1"/>
          </p:cNvSpPr>
          <p:nvPr/>
        </p:nvSpPr>
        <p:spPr bwMode="auto">
          <a:xfrm>
            <a:off x="600075" y="6324600"/>
            <a:ext cx="8801100" cy="800100"/>
          </a:xfrm>
          <a:prstGeom prst="roundRect">
            <a:avLst/>
          </a:prstGeom>
          <a:solidFill>
            <a:srgbClr val="E64B3C"/>
          </a:solidFill>
          <a:ln w="9525">
            <a:noFill/>
            <a:miter lim="800000"/>
          </a:ln>
        </p:spPr>
        <p:txBody>
          <a:bodyPr wrap="none" lIns="120015" tIns="60008" rIns="120015" bIns="60008" anchor="ctr"/>
          <a:lstStyle>
            <a:defPPr>
              <a:defRPr kern="1200" smtId="4294967295"/>
            </a:defPPr>
          </a:lstStyle>
          <a:p>
            <a:pPr defTabSz="3292078"/>
            <a:r>
              <a:rPr lang="en-US" sz="525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Abstract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B2C25681-95AF-45D0-852E-DC3E00E2FDFE}"/>
              </a:ext>
            </a:extLst>
          </p:cNvPr>
          <p:cNvSpPr txBox="1"/>
          <p:nvPr/>
        </p:nvSpPr>
        <p:spPr>
          <a:xfrm>
            <a:off x="3200400" y="1300151"/>
            <a:ext cx="32004000" cy="257026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lang="en-US"/>
            </a:defPPr>
            <a:lvl1pPr marL="0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78198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56396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34594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12797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390995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269197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147394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025593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290950">
              <a:spcBef>
                <a:spcPct val="20000"/>
              </a:spcBef>
              <a:defRPr/>
            </a:pPr>
            <a:r>
              <a:rPr lang="en-US" sz="7438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Title of Research Study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EF872E11-D0DF-4446-BE76-A398B88E9B44}"/>
              </a:ext>
            </a:extLst>
          </p:cNvPr>
          <p:cNvSpPr txBox="1"/>
          <p:nvPr/>
        </p:nvSpPr>
        <p:spPr>
          <a:xfrm>
            <a:off x="3200400" y="3654197"/>
            <a:ext cx="32004000" cy="150810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lang="en-US"/>
            </a:defPPr>
            <a:lvl1pPr marL="0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78198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56396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34594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12797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390995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269197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147394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025593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290950">
              <a:defRPr/>
            </a:pPr>
            <a:r>
              <a:rPr lang="en-US" sz="49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 Author Name(s)</a:t>
            </a:r>
          </a:p>
          <a:p>
            <a:pPr algn="ctr" defTabSz="3290950">
              <a:defRPr/>
            </a:pPr>
            <a:r>
              <a:rPr lang="en-US" sz="49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 Mentor Name(s)</a:t>
            </a:r>
          </a:p>
        </p:txBody>
      </p:sp>
      <p:sp>
        <p:nvSpPr>
          <p:cNvPr id="19" name="Rectangle 167">
            <a:extLst>
              <a:ext uri="{FF2B5EF4-FFF2-40B4-BE49-F238E27FC236}">
                <a16:creationId xmlns:a16="http://schemas.microsoft.com/office/drawing/2014/main" id="{CC5F2601-3472-4441-8610-673ACB878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7925" y="6324600"/>
            <a:ext cx="8801100" cy="800100"/>
          </a:xfrm>
          <a:prstGeom prst="roundRect">
            <a:avLst/>
          </a:prstGeom>
          <a:solidFill>
            <a:srgbClr val="E64B3C"/>
          </a:solidFill>
          <a:ln w="9525">
            <a:noFill/>
            <a:miter lim="800000"/>
          </a:ln>
        </p:spPr>
        <p:txBody>
          <a:bodyPr wrap="none" lIns="120015" tIns="60008" rIns="120015" bIns="60008" anchor="ctr"/>
          <a:lstStyle>
            <a:defPPr>
              <a:defRPr kern="1200" smtId="4294967295"/>
            </a:defPPr>
          </a:lstStyle>
          <a:p>
            <a:pPr defTabSz="3292078"/>
            <a:r>
              <a:rPr lang="en-US" sz="525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Materials</a:t>
            </a:r>
          </a:p>
        </p:txBody>
      </p:sp>
      <p:sp>
        <p:nvSpPr>
          <p:cNvPr id="20" name="Rectangle 167">
            <a:extLst>
              <a:ext uri="{FF2B5EF4-FFF2-40B4-BE49-F238E27FC236}">
                <a16:creationId xmlns:a16="http://schemas.microsoft.com/office/drawing/2014/main" id="{F8160BCC-36FC-4419-BD0D-F8E0CD69D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35775" y="6324600"/>
            <a:ext cx="8801100" cy="800100"/>
          </a:xfrm>
          <a:prstGeom prst="roundRect">
            <a:avLst/>
          </a:prstGeom>
          <a:solidFill>
            <a:srgbClr val="E64B3C"/>
          </a:solidFill>
          <a:ln w="9525">
            <a:noFill/>
            <a:miter lim="800000"/>
          </a:ln>
        </p:spPr>
        <p:txBody>
          <a:bodyPr wrap="none" lIns="120015" tIns="60008" rIns="120015" bIns="60008" anchor="ctr"/>
          <a:lstStyle>
            <a:defPPr>
              <a:defRPr kern="1200" smtId="4294967295"/>
            </a:defPPr>
          </a:lstStyle>
          <a:p>
            <a:pPr defTabSz="3292078"/>
            <a:r>
              <a:rPr lang="en-US" sz="525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Methodology</a:t>
            </a:r>
          </a:p>
        </p:txBody>
      </p:sp>
      <p:sp>
        <p:nvSpPr>
          <p:cNvPr id="22" name="Rectangle 167">
            <a:extLst>
              <a:ext uri="{FF2B5EF4-FFF2-40B4-BE49-F238E27FC236}">
                <a16:creationId xmlns:a16="http://schemas.microsoft.com/office/drawing/2014/main" id="{911E8223-4617-4E14-85CC-64FBEF860A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03625" y="6324600"/>
            <a:ext cx="8801100" cy="800100"/>
          </a:xfrm>
          <a:prstGeom prst="roundRect">
            <a:avLst/>
          </a:prstGeom>
          <a:solidFill>
            <a:srgbClr val="E64B3C"/>
          </a:solidFill>
          <a:ln w="9525">
            <a:noFill/>
            <a:miter lim="800000"/>
          </a:ln>
        </p:spPr>
        <p:txBody>
          <a:bodyPr wrap="none" lIns="120015" tIns="60008" rIns="120015" bIns="60008" anchor="ctr"/>
          <a:lstStyle>
            <a:defPPr>
              <a:defRPr kern="1200" smtId="4294967295"/>
            </a:defPPr>
          </a:lstStyle>
          <a:p>
            <a:pPr defTabSz="3292078"/>
            <a:r>
              <a:rPr lang="en-US" sz="525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</a:t>
            </a:r>
          </a:p>
        </p:txBody>
      </p:sp>
      <p:sp>
        <p:nvSpPr>
          <p:cNvPr id="27" name="Rectangle 167">
            <a:extLst>
              <a:ext uri="{FF2B5EF4-FFF2-40B4-BE49-F238E27FC236}">
                <a16:creationId xmlns:a16="http://schemas.microsoft.com/office/drawing/2014/main" id="{9E369C6D-A264-4B89-931F-14FD6655F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075" y="18257007"/>
            <a:ext cx="8801100" cy="800100"/>
          </a:xfrm>
          <a:prstGeom prst="roundRect">
            <a:avLst/>
          </a:prstGeom>
          <a:solidFill>
            <a:srgbClr val="E64B3C"/>
          </a:solidFill>
          <a:ln w="9525">
            <a:noFill/>
            <a:miter lim="800000"/>
          </a:ln>
        </p:spPr>
        <p:txBody>
          <a:bodyPr wrap="none" lIns="120015" tIns="60008" rIns="120015" bIns="60008" anchor="ctr"/>
          <a:lstStyle>
            <a:defPPr>
              <a:defRPr kern="1200" smtId="4294967295"/>
            </a:defPPr>
          </a:lstStyle>
          <a:p>
            <a:pPr defTabSz="3292078"/>
            <a:r>
              <a:rPr lang="en-US" sz="525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</a:t>
            </a:r>
          </a:p>
        </p:txBody>
      </p:sp>
      <p:sp>
        <p:nvSpPr>
          <p:cNvPr id="21" name="Rectangle 167">
            <a:extLst>
              <a:ext uri="{FF2B5EF4-FFF2-40B4-BE49-F238E27FC236}">
                <a16:creationId xmlns:a16="http://schemas.microsoft.com/office/drawing/2014/main" id="{101B52F1-D8CA-4741-B86D-98C03F6458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35775" y="20890386"/>
            <a:ext cx="8801100" cy="800100"/>
          </a:xfrm>
          <a:prstGeom prst="roundRect">
            <a:avLst/>
          </a:prstGeom>
          <a:solidFill>
            <a:srgbClr val="E64B3C"/>
          </a:solidFill>
          <a:ln w="9525">
            <a:noFill/>
            <a:miter lim="800000"/>
          </a:ln>
        </p:spPr>
        <p:txBody>
          <a:bodyPr wrap="none" lIns="120015" tIns="60008" rIns="120015" bIns="60008" anchor="ctr"/>
          <a:lstStyle>
            <a:defPPr>
              <a:defRPr kern="1200" smtId="4294967295"/>
            </a:defPPr>
          </a:lstStyle>
          <a:p>
            <a:pPr defTabSz="3292078"/>
            <a:r>
              <a:rPr lang="en-US" sz="525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</a:p>
        </p:txBody>
      </p:sp>
      <p:sp>
        <p:nvSpPr>
          <p:cNvPr id="32" name="Rectangle 167">
            <a:extLst>
              <a:ext uri="{FF2B5EF4-FFF2-40B4-BE49-F238E27FC236}">
                <a16:creationId xmlns:a16="http://schemas.microsoft.com/office/drawing/2014/main" id="{8A36DE9E-ADA7-4B49-A36B-D777D03B4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03625" y="25309137"/>
            <a:ext cx="8801100" cy="800100"/>
          </a:xfrm>
          <a:prstGeom prst="roundRect">
            <a:avLst/>
          </a:prstGeom>
          <a:solidFill>
            <a:srgbClr val="E64B3C"/>
          </a:solidFill>
          <a:ln w="9525">
            <a:noFill/>
            <a:miter lim="800000"/>
          </a:ln>
        </p:spPr>
        <p:txBody>
          <a:bodyPr wrap="none" lIns="120015" tIns="60008" rIns="120015" bIns="60008" anchor="ctr"/>
          <a:lstStyle>
            <a:defPPr>
              <a:defRPr kern="1200" smtId="4294967295"/>
            </a:defPPr>
          </a:lstStyle>
          <a:p>
            <a:pPr defTabSz="3292078"/>
            <a:r>
              <a:rPr lang="en-US" sz="525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Acknowledgements</a:t>
            </a:r>
          </a:p>
        </p:txBody>
      </p:sp>
      <p:sp>
        <p:nvSpPr>
          <p:cNvPr id="33" name="TextBox 19">
            <a:extLst>
              <a:ext uri="{FF2B5EF4-FFF2-40B4-BE49-F238E27FC236}">
                <a16:creationId xmlns:a16="http://schemas.microsoft.com/office/drawing/2014/main" id="{AD61A419-7763-464E-BEFD-5783756FD7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03625" y="26323213"/>
            <a:ext cx="8801100" cy="1265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9991" tIns="39995" rIns="79991" bIns="39995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l"/>
            <a:r>
              <a:rPr lang="en-US" sz="385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A0D303C-BC2E-4D27-8DCB-AFFC83235B99}"/>
              </a:ext>
            </a:extLst>
          </p:cNvPr>
          <p:cNvSpPr txBox="1"/>
          <p:nvPr/>
        </p:nvSpPr>
        <p:spPr>
          <a:xfrm>
            <a:off x="521723" y="7324726"/>
            <a:ext cx="88011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l"/>
            <a:r>
              <a:rPr lang="en-US" sz="385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EA09F5A-1661-4BDF-A2DF-89252468F52D}"/>
              </a:ext>
            </a:extLst>
          </p:cNvPr>
          <p:cNvSpPr txBox="1"/>
          <p:nvPr/>
        </p:nvSpPr>
        <p:spPr>
          <a:xfrm>
            <a:off x="600075" y="19259550"/>
            <a:ext cx="88011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l"/>
            <a:r>
              <a:rPr lang="en-US" sz="385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8FB01C1-373E-4866-BF69-4540A0DE8387}"/>
              </a:ext>
            </a:extLst>
          </p:cNvPr>
          <p:cNvSpPr txBox="1"/>
          <p:nvPr/>
        </p:nvSpPr>
        <p:spPr>
          <a:xfrm>
            <a:off x="10067925" y="7324726"/>
            <a:ext cx="88011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l"/>
            <a:r>
              <a:rPr lang="en-US" sz="385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289F4C29-97DA-4889-85D4-4718B5EF9EE5}"/>
              </a:ext>
            </a:extLst>
          </p:cNvPr>
          <p:cNvSpPr txBox="1"/>
          <p:nvPr/>
        </p:nvSpPr>
        <p:spPr>
          <a:xfrm>
            <a:off x="19535773" y="7324726"/>
            <a:ext cx="88011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l"/>
            <a:r>
              <a:rPr lang="en-US" sz="385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E7F5A37C-2B6C-4404-91FF-0640D04BD011}"/>
              </a:ext>
            </a:extLst>
          </p:cNvPr>
          <p:cNvSpPr txBox="1"/>
          <p:nvPr/>
        </p:nvSpPr>
        <p:spPr>
          <a:xfrm>
            <a:off x="29003625" y="7324726"/>
            <a:ext cx="88011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l"/>
            <a:r>
              <a:rPr lang="en-US" sz="385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306" name="TextBox 305">
            <a:extLst>
              <a:ext uri="{FF2B5EF4-FFF2-40B4-BE49-F238E27FC236}">
                <a16:creationId xmlns:a16="http://schemas.microsoft.com/office/drawing/2014/main" id="{52719D96-727F-42F6-8B2A-AA919B98673D}"/>
              </a:ext>
            </a:extLst>
          </p:cNvPr>
          <p:cNvSpPr txBox="1"/>
          <p:nvPr/>
        </p:nvSpPr>
        <p:spPr>
          <a:xfrm>
            <a:off x="19535775" y="21922644"/>
            <a:ext cx="88011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l"/>
            <a:r>
              <a:rPr lang="en-US" sz="385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23" name="object 19"/>
          <p:cNvSpPr/>
          <p:nvPr/>
        </p:nvSpPr>
        <p:spPr>
          <a:xfrm flipH="1">
            <a:off x="8491096" y="6324600"/>
            <a:ext cx="1215798" cy="24152211"/>
          </a:xfrm>
          <a:custGeom>
            <a:avLst/>
            <a:gdLst/>
            <a:ahLst/>
            <a:cxnLst/>
            <a:rect l="l" t="t" r="r" b="b"/>
            <a:pathLst>
              <a:path h="9561227">
                <a:moveTo>
                  <a:pt x="0" y="0"/>
                </a:moveTo>
                <a:lnTo>
                  <a:pt x="0" y="9561227"/>
                </a:lnTo>
              </a:path>
            </a:pathLst>
          </a:custGeom>
          <a:ln w="19050" cmpd="sng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txBody>
          <a:bodyPr wrap="square" lIns="0" tIns="0" rIns="0" bIns="0" rtlCol="0">
            <a:spAutoFit/>
          </a:bodyPr>
          <a:lstStyle/>
          <a:p>
            <a:endParaRPr sz="140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object 19"/>
          <p:cNvSpPr/>
          <p:nvPr/>
        </p:nvSpPr>
        <p:spPr>
          <a:xfrm flipH="1">
            <a:off x="27889199" y="6324600"/>
            <a:ext cx="808706" cy="24152211"/>
          </a:xfrm>
          <a:custGeom>
            <a:avLst/>
            <a:gdLst/>
            <a:ahLst/>
            <a:cxnLst/>
            <a:rect l="l" t="t" r="r" b="b"/>
            <a:pathLst>
              <a:path h="9561227">
                <a:moveTo>
                  <a:pt x="0" y="0"/>
                </a:moveTo>
                <a:lnTo>
                  <a:pt x="0" y="9561227"/>
                </a:lnTo>
              </a:path>
            </a:pathLst>
          </a:custGeom>
          <a:ln w="19050" cmpd="sng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txBody>
          <a:bodyPr wrap="square" lIns="0" tIns="0" rIns="0" bIns="0" rtlCol="0">
            <a:spAutoFit/>
          </a:bodyPr>
          <a:lstStyle/>
          <a:p>
            <a:endParaRPr sz="140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 descr="A yellow and blue logo&#10;&#10;AI-generated content may be incorrect.">
            <a:extLst>
              <a:ext uri="{FF2B5EF4-FFF2-40B4-BE49-F238E27FC236}">
                <a16:creationId xmlns:a16="http://schemas.microsoft.com/office/drawing/2014/main" id="{0792157A-36EC-5847-043E-0956463253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427" y="1412156"/>
            <a:ext cx="6640354" cy="2961581"/>
          </a:xfrm>
          <a:prstGeom prst="rect">
            <a:avLst/>
          </a:prstGeom>
        </p:spPr>
      </p:pic>
      <p:pic>
        <p:nvPicPr>
          <p:cNvPr id="4" name="Picture 3" descr="A qr code with a blue background&#10;&#10;AI-generated content may be incorrect.">
            <a:extLst>
              <a:ext uri="{FF2B5EF4-FFF2-40B4-BE49-F238E27FC236}">
                <a16:creationId xmlns:a16="http://schemas.microsoft.com/office/drawing/2014/main" id="{EA380ABA-A092-3D9D-0226-CC8693C3C8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8550" y="1920686"/>
            <a:ext cx="2674373" cy="2674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76727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10">
            <a:extLst>
              <a:ext uri="{FF2B5EF4-FFF2-40B4-BE49-F238E27FC236}">
                <a16:creationId xmlns:a16="http://schemas.microsoft.com/office/drawing/2014/main" id="{6E6FAECA-7B53-459F-9726-99A6AE0B04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6553200"/>
            <a:ext cx="8401050" cy="9467851"/>
          </a:xfrm>
          <a:prstGeom prst="round2DiagRect">
            <a:avLst>
              <a:gd name="adj1" fmla="val 6827"/>
              <a:gd name="adj2" fmla="val 0"/>
            </a:avLst>
          </a:prstGeom>
          <a:solidFill>
            <a:srgbClr val="FDDEA5"/>
          </a:solidFill>
          <a:ln w="12700">
            <a:noFill/>
            <a:miter lim="800000"/>
          </a:ln>
        </p:spPr>
        <p:txBody>
          <a:bodyPr wrap="none" lIns="240030" tIns="64008" rIns="240030" bIns="59993" anchor="ctr" anchorCtr="0"/>
          <a:lstStyle>
            <a:defPPr>
              <a:defRPr kern="1200" smtId="4294967295"/>
            </a:defPPr>
          </a:lstStyle>
          <a:p>
            <a:pPr algn="ctr" defTabSz="4114765">
              <a:defRPr/>
            </a:pPr>
            <a:endParaRPr lang="en-US" sz="3150" b="1">
              <a:noFill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Rectangle 6"/>
          <p:cNvSpPr>
            <a:spLocks noChangeArrowheads="1"/>
          </p:cNvSpPr>
          <p:nvPr/>
        </p:nvSpPr>
        <p:spPr bwMode="auto">
          <a:xfrm>
            <a:off x="533400" y="457200"/>
            <a:ext cx="37338000" cy="5432808"/>
          </a:xfrm>
          <a:prstGeom prst="round2Diag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</a:ln>
        </p:spPr>
        <p:txBody>
          <a:bodyPr lIns="96006" tIns="48003" rIns="96006" bIns="48003" anchor="ctr"/>
          <a:lstStyle>
            <a:defPPr>
              <a:defRPr kern="1200" smtId="4294967295"/>
            </a:defPPr>
          </a:lstStyle>
          <a:p>
            <a:pPr algn="ctr" defTabSz="3292078">
              <a:defRPr/>
            </a:pPr>
            <a:endParaRPr lang="en-US" sz="3850" b="1">
              <a:solidFill>
                <a:schemeClr val="accent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Title 11">
            <a:extLst>
              <a:ext uri="{FF2B5EF4-FFF2-40B4-BE49-F238E27FC236}">
                <a16:creationId xmlns:a16="http://schemas.microsoft.com/office/drawing/2014/main" id="{D3A698E4-5105-47D7-8AAB-C4BA53E6D379}"/>
              </a:ext>
            </a:extLst>
          </p:cNvPr>
          <p:cNvSpPr txBox="1"/>
          <p:nvPr/>
        </p:nvSpPr>
        <p:spPr>
          <a:xfrm>
            <a:off x="1200150" y="1230376"/>
            <a:ext cx="36004500" cy="2403568"/>
          </a:xfrm>
          <a:prstGeom prst="rect">
            <a:avLst/>
          </a:prstGeom>
        </p:spPr>
        <p:txBody>
          <a:bodyPr lIns="112014" tIns="56007" rIns="112014" bIns="56007"/>
          <a:lstStyle>
            <a:defPPr>
              <a:defRPr kern="1200" smtId="4294967295"/>
            </a:defPPr>
            <a:lvl1pPr algn="ctr" defTabSz="4389028" rtl="0" eaLnBrk="1" latinLnBrk="0" hangingPunct="1">
              <a:spcBef>
                <a:spcPct val="0"/>
              </a:spcBef>
              <a:buNone/>
              <a:defRPr sz="1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438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Title of Research Study</a:t>
            </a:r>
          </a:p>
        </p:txBody>
      </p:sp>
      <p:sp>
        <p:nvSpPr>
          <p:cNvPr id="39" name="Text Placeholder 16">
            <a:extLst>
              <a:ext uri="{FF2B5EF4-FFF2-40B4-BE49-F238E27FC236}">
                <a16:creationId xmlns:a16="http://schemas.microsoft.com/office/drawing/2014/main" id="{9FEE118B-FBC6-45D8-93CE-3A87E15AD5C3}"/>
              </a:ext>
            </a:extLst>
          </p:cNvPr>
          <p:cNvSpPr txBox="1"/>
          <p:nvPr/>
        </p:nvSpPr>
        <p:spPr>
          <a:xfrm>
            <a:off x="1200150" y="3633944"/>
            <a:ext cx="36004500" cy="1772024"/>
          </a:xfrm>
          <a:prstGeom prst="rect">
            <a:avLst/>
          </a:prstGeom>
        </p:spPr>
        <p:txBody>
          <a:bodyPr lIns="112014" tIns="56007" rIns="112014" bIns="56007">
            <a:spAutoFit/>
          </a:bodyPr>
          <a:lstStyle>
            <a:defPPr>
              <a:defRPr kern="1200" smtId="4294967295"/>
            </a:defPPr>
            <a:lvl1pPr marL="0" indent="0" algn="l" defTabSz="4389028" rtl="0" eaLnBrk="1" latinLnBrk="0" hangingPunct="1">
              <a:spcBef>
                <a:spcPct val="20000"/>
              </a:spcBef>
              <a:buFont typeface="Arial" pitchFamily="34" charset="0"/>
              <a:buNone/>
              <a:defRPr sz="13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66086" indent="-1371572" algn="l" defTabSz="438902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286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800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75314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69828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4342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857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3371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290950">
              <a:defRPr/>
            </a:pPr>
            <a:r>
              <a:rPr lang="en-US" sz="49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 Author Name(s)</a:t>
            </a:r>
          </a:p>
          <a:p>
            <a:pPr algn="ctr" defTabSz="3290950">
              <a:defRPr/>
            </a:pPr>
            <a:r>
              <a:rPr lang="en-US" sz="49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 Mentor Name(s)</a:t>
            </a:r>
          </a:p>
        </p:txBody>
      </p:sp>
      <p:sp>
        <p:nvSpPr>
          <p:cNvPr id="44" name="Rectangle 10">
            <a:extLst>
              <a:ext uri="{FF2B5EF4-FFF2-40B4-BE49-F238E27FC236}">
                <a16:creationId xmlns:a16="http://schemas.microsoft.com/office/drawing/2014/main" id="{65DEA53B-8C55-4281-8C92-1B2F1CBC79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9050" y="6553202"/>
            <a:ext cx="8401050" cy="764138"/>
          </a:xfrm>
          <a:prstGeom prst="round2DiagRect">
            <a:avLst>
              <a:gd name="adj1" fmla="val 30177"/>
              <a:gd name="adj2" fmla="val 0"/>
            </a:avLst>
          </a:prstGeom>
          <a:solidFill>
            <a:srgbClr val="B41E1E"/>
          </a:solidFill>
          <a:ln w="12700">
            <a:noFill/>
            <a:miter lim="800000"/>
          </a:ln>
        </p:spPr>
        <p:txBody>
          <a:bodyPr wrap="none" lIns="240030" tIns="64008" rIns="240030" bIns="59993" anchor="ctr" anchorCtr="0"/>
          <a:lstStyle>
            <a:defPPr>
              <a:defRPr kern="1200" smtId="4294967295"/>
            </a:defPPr>
          </a:lstStyle>
          <a:p>
            <a:pPr algn="ctr" defTabSz="4114765">
              <a:defRPr/>
            </a:pPr>
            <a:r>
              <a:rPr lang="en-US" sz="525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Methodology</a:t>
            </a:r>
          </a:p>
        </p:txBody>
      </p:sp>
      <p:sp>
        <p:nvSpPr>
          <p:cNvPr id="46" name="Rectangle 10">
            <a:extLst>
              <a:ext uri="{FF2B5EF4-FFF2-40B4-BE49-F238E27FC236}">
                <a16:creationId xmlns:a16="http://schemas.microsoft.com/office/drawing/2014/main" id="{092E1FA2-37D8-400C-9B5C-644E012074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24700" y="6553202"/>
            <a:ext cx="8401050" cy="764138"/>
          </a:xfrm>
          <a:prstGeom prst="round2DiagRect">
            <a:avLst>
              <a:gd name="adj1" fmla="val 30177"/>
              <a:gd name="adj2" fmla="val 0"/>
            </a:avLst>
          </a:prstGeom>
          <a:solidFill>
            <a:srgbClr val="B41E1E"/>
          </a:solidFill>
          <a:ln w="12700">
            <a:noFill/>
            <a:miter lim="800000"/>
          </a:ln>
        </p:spPr>
        <p:txBody>
          <a:bodyPr wrap="none" lIns="240030" tIns="64008" rIns="240030" bIns="59993" anchor="ctr" anchorCtr="0"/>
          <a:lstStyle>
            <a:defPPr>
              <a:defRPr kern="1200" smtId="4294967295"/>
            </a:defPPr>
          </a:lstStyle>
          <a:p>
            <a:pPr algn="ctr" defTabSz="4114765">
              <a:defRPr/>
            </a:pPr>
            <a:r>
              <a:rPr lang="en-US" sz="525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</a:p>
        </p:txBody>
      </p:sp>
      <p:sp>
        <p:nvSpPr>
          <p:cNvPr id="48" name="Rectangle 10">
            <a:extLst>
              <a:ext uri="{FF2B5EF4-FFF2-40B4-BE49-F238E27FC236}">
                <a16:creationId xmlns:a16="http://schemas.microsoft.com/office/drawing/2014/main" id="{E3FEBAB5-D47E-42BA-A84C-C1EA43E9E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70350" y="6553202"/>
            <a:ext cx="8401050" cy="764138"/>
          </a:xfrm>
          <a:prstGeom prst="round2DiagRect">
            <a:avLst>
              <a:gd name="adj1" fmla="val 30178"/>
              <a:gd name="adj2" fmla="val 0"/>
            </a:avLst>
          </a:prstGeom>
          <a:solidFill>
            <a:srgbClr val="B41E1E"/>
          </a:solidFill>
          <a:ln w="12700">
            <a:noFill/>
            <a:miter lim="800000"/>
          </a:ln>
        </p:spPr>
        <p:txBody>
          <a:bodyPr wrap="none" lIns="240030" tIns="64008" rIns="240030" bIns="59993" anchor="ctr" anchorCtr="0"/>
          <a:lstStyle>
            <a:defPPr>
              <a:defRPr kern="1200" smtId="4294967295"/>
            </a:defPPr>
          </a:lstStyle>
          <a:p>
            <a:pPr algn="ctr" defTabSz="4114765">
              <a:defRPr/>
            </a:pPr>
            <a:r>
              <a:rPr lang="en-US" sz="525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</a:t>
            </a:r>
          </a:p>
        </p:txBody>
      </p:sp>
      <p:sp>
        <p:nvSpPr>
          <p:cNvPr id="50" name="Rectangle 10">
            <a:extLst>
              <a:ext uri="{FF2B5EF4-FFF2-40B4-BE49-F238E27FC236}">
                <a16:creationId xmlns:a16="http://schemas.microsoft.com/office/drawing/2014/main" id="{C7AAC99D-FA63-4F20-9BC9-620B7B5958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8743358"/>
            <a:ext cx="8401050" cy="764138"/>
          </a:xfrm>
          <a:prstGeom prst="round2DiagRect">
            <a:avLst>
              <a:gd name="adj1" fmla="val 30178"/>
              <a:gd name="adj2" fmla="val 0"/>
            </a:avLst>
          </a:prstGeom>
          <a:solidFill>
            <a:srgbClr val="B41E1E"/>
          </a:solidFill>
          <a:ln w="12700">
            <a:noFill/>
            <a:miter lim="800000"/>
          </a:ln>
        </p:spPr>
        <p:txBody>
          <a:bodyPr wrap="none" lIns="240030" tIns="64008" rIns="240030" bIns="59993" anchor="ctr" anchorCtr="0"/>
          <a:lstStyle>
            <a:defPPr>
              <a:defRPr kern="1200" smtId="4294967295"/>
            </a:defPPr>
          </a:lstStyle>
          <a:p>
            <a:pPr algn="ctr" defTabSz="4114765">
              <a:defRPr/>
            </a:pPr>
            <a:r>
              <a:rPr lang="en-US" sz="525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</a:t>
            </a:r>
          </a:p>
        </p:txBody>
      </p:sp>
      <p:sp>
        <p:nvSpPr>
          <p:cNvPr id="52" name="Rectangle 10">
            <a:extLst>
              <a:ext uri="{FF2B5EF4-FFF2-40B4-BE49-F238E27FC236}">
                <a16:creationId xmlns:a16="http://schemas.microsoft.com/office/drawing/2014/main" id="{48ED2435-580E-419E-B71D-5D8F033EB9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72502" y="24296136"/>
            <a:ext cx="8401050" cy="764138"/>
          </a:xfrm>
          <a:prstGeom prst="round2DiagRect">
            <a:avLst>
              <a:gd name="adj1" fmla="val 33555"/>
              <a:gd name="adj2" fmla="val 0"/>
            </a:avLst>
          </a:prstGeom>
          <a:solidFill>
            <a:srgbClr val="B41E1E"/>
          </a:solidFill>
          <a:ln w="12700">
            <a:noFill/>
            <a:miter lim="800000"/>
          </a:ln>
        </p:spPr>
        <p:txBody>
          <a:bodyPr wrap="none" lIns="240030" tIns="64008" rIns="240030" bIns="59993" anchor="ctr" anchorCtr="0"/>
          <a:lstStyle>
            <a:defPPr>
              <a:defRPr kern="1200" smtId="4294967295"/>
            </a:defPPr>
          </a:lstStyle>
          <a:p>
            <a:pPr algn="ctr" defTabSz="4114765">
              <a:defRPr/>
            </a:pPr>
            <a:r>
              <a:rPr lang="en-US" sz="525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Acknowledgements</a:t>
            </a:r>
          </a:p>
        </p:txBody>
      </p:sp>
      <p:sp>
        <p:nvSpPr>
          <p:cNvPr id="17" name="TextBox 19">
            <a:extLst>
              <a:ext uri="{FF2B5EF4-FFF2-40B4-BE49-F238E27FC236}">
                <a16:creationId xmlns:a16="http://schemas.microsoft.com/office/drawing/2014/main" id="{683D493E-8A89-4457-BD64-BF0D722F33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425" y="6894102"/>
            <a:ext cx="8001000" cy="925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9991" tIns="39995" rIns="79991" bIns="39995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5250" b="1" dirty="0">
                <a:latin typeface="Calibri" panose="020F0502020204030204" pitchFamily="34" charset="0"/>
                <a:cs typeface="Calibri" panose="020F0502020204030204" pitchFamily="34" charset="0"/>
              </a:rPr>
              <a:t>Abstract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E7CC5E4-5857-4AD9-BC53-ECDA642EB874}"/>
              </a:ext>
            </a:extLst>
          </p:cNvPr>
          <p:cNvSpPr txBox="1"/>
          <p:nvPr/>
        </p:nvSpPr>
        <p:spPr>
          <a:xfrm>
            <a:off x="733425" y="7882793"/>
            <a:ext cx="8001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42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BB6AC4A-C17C-4A50-801D-9D770B2D4747}"/>
              </a:ext>
            </a:extLst>
          </p:cNvPr>
          <p:cNvSpPr txBox="1"/>
          <p:nvPr/>
        </p:nvSpPr>
        <p:spPr>
          <a:xfrm>
            <a:off x="533400" y="19726275"/>
            <a:ext cx="84010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42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CB570BB-CDF7-4286-A7F3-F8768DEAAF9D}"/>
              </a:ext>
            </a:extLst>
          </p:cNvPr>
          <p:cNvSpPr txBox="1"/>
          <p:nvPr/>
        </p:nvSpPr>
        <p:spPr>
          <a:xfrm>
            <a:off x="10179050" y="7492759"/>
            <a:ext cx="84010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42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1E3C904-59ED-485A-8B57-6B7A61F73626}"/>
              </a:ext>
            </a:extLst>
          </p:cNvPr>
          <p:cNvSpPr txBox="1"/>
          <p:nvPr/>
        </p:nvSpPr>
        <p:spPr>
          <a:xfrm>
            <a:off x="19824700" y="7492759"/>
            <a:ext cx="84010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42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02AB78DF-FFEE-448D-966C-EA5988806A81}"/>
              </a:ext>
            </a:extLst>
          </p:cNvPr>
          <p:cNvSpPr txBox="1"/>
          <p:nvPr/>
        </p:nvSpPr>
        <p:spPr>
          <a:xfrm>
            <a:off x="29470350" y="7492759"/>
            <a:ext cx="8001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42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295" name="TextBox 294">
            <a:extLst>
              <a:ext uri="{FF2B5EF4-FFF2-40B4-BE49-F238E27FC236}">
                <a16:creationId xmlns:a16="http://schemas.microsoft.com/office/drawing/2014/main" id="{39259EE9-8D55-4A34-BCDD-8F3F221271A7}"/>
              </a:ext>
            </a:extLst>
          </p:cNvPr>
          <p:cNvSpPr txBox="1"/>
          <p:nvPr/>
        </p:nvSpPr>
        <p:spPr>
          <a:xfrm>
            <a:off x="29470350" y="25260300"/>
            <a:ext cx="84010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42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information, graphs and images to this section.</a:t>
            </a:r>
          </a:p>
        </p:txBody>
      </p:sp>
      <p:sp>
        <p:nvSpPr>
          <p:cNvPr id="18" name="object 19"/>
          <p:cNvSpPr/>
          <p:nvPr/>
        </p:nvSpPr>
        <p:spPr>
          <a:xfrm flipH="1">
            <a:off x="8734424" y="6454298"/>
            <a:ext cx="890147" cy="24022514"/>
          </a:xfrm>
          <a:custGeom>
            <a:avLst/>
            <a:gdLst/>
            <a:ahLst/>
            <a:cxnLst/>
            <a:rect l="l" t="t" r="r" b="b"/>
            <a:pathLst>
              <a:path h="9561227">
                <a:moveTo>
                  <a:pt x="0" y="0"/>
                </a:moveTo>
                <a:lnTo>
                  <a:pt x="0" y="9561227"/>
                </a:lnTo>
              </a:path>
            </a:pathLst>
          </a:custGeom>
          <a:ln w="19050" cmpd="sng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txBody>
          <a:bodyPr wrap="square" lIns="0" tIns="0" rIns="0" bIns="0" rtlCol="0">
            <a:spAutoFit/>
          </a:bodyPr>
          <a:lstStyle/>
          <a:p>
            <a:endParaRPr sz="140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object 19"/>
          <p:cNvSpPr/>
          <p:nvPr/>
        </p:nvSpPr>
        <p:spPr>
          <a:xfrm flipH="1">
            <a:off x="27210115" y="6454298"/>
            <a:ext cx="1370088" cy="24022514"/>
          </a:xfrm>
          <a:custGeom>
            <a:avLst/>
            <a:gdLst/>
            <a:ahLst/>
            <a:cxnLst/>
            <a:rect l="l" t="t" r="r" b="b"/>
            <a:pathLst>
              <a:path h="9561227">
                <a:moveTo>
                  <a:pt x="0" y="0"/>
                </a:moveTo>
                <a:lnTo>
                  <a:pt x="0" y="9561227"/>
                </a:lnTo>
              </a:path>
            </a:pathLst>
          </a:custGeom>
          <a:ln w="19050" cmpd="sng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txBody>
          <a:bodyPr wrap="square" lIns="0" tIns="0" rIns="0" bIns="0" rtlCol="0">
            <a:spAutoFit/>
          </a:bodyPr>
          <a:lstStyle/>
          <a:p>
            <a:endParaRPr sz="140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 descr="A yellow and blue logo&#10;&#10;AI-generated content may be incorrect.">
            <a:extLst>
              <a:ext uri="{FF2B5EF4-FFF2-40B4-BE49-F238E27FC236}">
                <a16:creationId xmlns:a16="http://schemas.microsoft.com/office/drawing/2014/main" id="{560B2AD7-6F6D-6106-C648-EFD2EEEF7C3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525" y="1692813"/>
            <a:ext cx="6640354" cy="2961581"/>
          </a:xfrm>
          <a:prstGeom prst="rect">
            <a:avLst/>
          </a:prstGeom>
        </p:spPr>
      </p:pic>
      <p:pic>
        <p:nvPicPr>
          <p:cNvPr id="4" name="Picture 3" descr="A qr code with a blue background&#10;&#10;AI-generated content may be incorrect.">
            <a:extLst>
              <a:ext uri="{FF2B5EF4-FFF2-40B4-BE49-F238E27FC236}">
                <a16:creationId xmlns:a16="http://schemas.microsoft.com/office/drawing/2014/main" id="{77548141-1792-D0E0-9BC0-D168A72D533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3216" y="2121338"/>
            <a:ext cx="2674373" cy="2674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12776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efault Desig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Default Design">
      <a:majorFont>
        <a:latin typeface="Times New Roman"/>
        <a:ea typeface="Arial"/>
        <a:cs typeface="Arial"/>
      </a:majorFont>
      <a:minorFont>
        <a:latin typeface="Times New Roman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D61E3C42243B46AA07A3A133ACD3EF" ma:contentTypeVersion="33" ma:contentTypeDescription="Create a new document." ma:contentTypeScope="" ma:versionID="fb5d5c9e8238e603f3a454f78d55f545">
  <xsd:schema xmlns:xsd="http://www.w3.org/2001/XMLSchema" xmlns:xs="http://www.w3.org/2001/XMLSchema" xmlns:p="http://schemas.microsoft.com/office/2006/metadata/properties" xmlns:ns1="http://schemas.microsoft.com/sharepoint/v3" xmlns:ns2="3b8bd7dc-5653-4dde-88f4-d69da9339f69" xmlns:ns3="b5034906-7a55-4d48-9ff4-ee9df9b5747a" targetNamespace="http://schemas.microsoft.com/office/2006/metadata/properties" ma:root="true" ma:fieldsID="a8145736466b6f7746c40ba6603b5af2" ns1:_="" ns2:_="" ns3:_="">
    <xsd:import namespace="http://schemas.microsoft.com/sharepoint/v3"/>
    <xsd:import namespace="3b8bd7dc-5653-4dde-88f4-d69da9339f69"/>
    <xsd:import namespace="b5034906-7a55-4d48-9ff4-ee9df9b5747a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 ma:readOnly="fals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 ma:readOnly="false">
      <xsd:simpleType>
        <xsd:restriction base="dms:Unknown"/>
      </xsd:simpleType>
    </xsd:element>
    <xsd:element name="_ip_UnifiedCompliancePolicyProperties" ma:index="16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8bd7dc-5653-4dde-88f4-d69da9339f6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ae242e52-ccba-4062-bb1a-6203fba2962b}" ma:internalName="TaxCatchAll" ma:showField="CatchAllData" ma:web="3b8bd7dc-5653-4dde-88f4-d69da9339f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034906-7a55-4d48-9ff4-ee9df9b574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21" nillable="true" ma:displayName="MediaServiceLocation" ma:internalName="MediaServiceLocation" ma:readOnly="true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dbdd1448-4ee3-42d8-a517-16d509c626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Item 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3b8bd7dc-5653-4dde-88f4-d69da9339f69" xsi:nil="true"/>
    <_ip_UnifiedCompliancePolicyProperties xmlns="http://schemas.microsoft.com/sharepoint/v3" xsi:nil="true"/>
    <PublishingExpirationDate xmlns="http://schemas.microsoft.com/sharepoint/v3" xsi:nil="true"/>
    <PublishingStartDate xmlns="http://schemas.microsoft.com/sharepoint/v3" xsi:nil="true"/>
    <lcf76f155ced4ddcb4097134ff3c332f xmlns="b5034906-7a55-4d48-9ff4-ee9df9b5747a">
      <Terms xmlns="http://schemas.microsoft.com/office/infopath/2007/PartnerControls"/>
    </lcf76f155ced4ddcb4097134ff3c332f>
    <SharedWithUsers xmlns="3b8bd7dc-5653-4dde-88f4-d69da9339f69">
      <UserInfo>
        <DisplayName/>
        <AccountId xsi:nil="true"/>
        <AccountType/>
      </UserInfo>
    </SharedWithUsers>
    <MediaLengthInSeconds xmlns="b5034906-7a55-4d48-9ff4-ee9df9b5747a" xsi:nil="true"/>
  </documentManagement>
</p:properties>
</file>

<file path=customXml/itemProps1.xml><?xml version="1.0" encoding="utf-8"?>
<ds:datastoreItem xmlns:ds="http://schemas.openxmlformats.org/officeDocument/2006/customXml" ds:itemID="{F7909BA7-C4E8-41A1-9EFD-F5B891A67E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b8bd7dc-5653-4dde-88f4-d69da9339f69"/>
    <ds:schemaRef ds:uri="b5034906-7a55-4d48-9ff4-ee9df9b574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B2DEC4B-F52B-4011-8647-F43707783E0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2FFEF8-5606-4564-8F79-1E0021BA236C}">
  <ds:schemaRefs>
    <ds:schemaRef ds:uri="http://schemas.microsoft.com/office/infopath/2007/PartnerControls"/>
    <ds:schemaRef ds:uri="21dcc013-5bcd-41ee-8bb6-63a6b24c1ef1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4755a373-ccda-4f49-8b8f-b916d7c1c435"/>
    <ds:schemaRef ds:uri="http://purl.org/dc/dcmitype/"/>
    <ds:schemaRef ds:uri="http://www.w3.org/XML/1998/namespace"/>
    <ds:schemaRef ds:uri="http://schemas.microsoft.com/sharepoint/v3"/>
    <ds:schemaRef ds:uri="3b8bd7dc-5653-4dde-88f4-d69da9339f69"/>
    <ds:schemaRef ds:uri="b5034906-7a55-4d48-9ff4-ee9df9b5747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489</TotalTime>
  <Words>1220</Words>
  <Application>Microsoft Office PowerPoint</Application>
  <PresentationFormat>Custom</PresentationFormat>
  <Paragraphs>137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Times New Roman</vt:lpstr>
      <vt:lpstr>Calibri</vt:lpstr>
      <vt:lpstr>Arial</vt:lpstr>
      <vt:lpstr>Office Theme</vt:lpstr>
      <vt:lpstr>1_Office Theme</vt:lpstr>
      <vt:lpstr>Default Design</vt:lpstr>
      <vt:lpstr>PowerPoint Presentation</vt:lpstr>
      <vt:lpstr>Title of the Research Study Add author and mentor name(s)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Renee Gordon</dc:creator>
  <cp:lastModifiedBy>Daniel Beugnet</cp:lastModifiedBy>
  <cp:revision>56</cp:revision>
  <cp:lastPrinted>2018-01-30T16:50:45Z</cp:lastPrinted>
  <dcterms:created xsi:type="dcterms:W3CDTF">2013-07-30T10:24:34Z</dcterms:created>
  <dcterms:modified xsi:type="dcterms:W3CDTF">2025-11-26T14:22:51Z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2013-07-30T00:00:00Z</vt:filetime>
  </property>
  <property fmtid="{D5CDD505-2E9C-101B-9397-08002B2CF9AE}" pid="3" name="LastSaved">
    <vt:filetime>2013-07-30T00:00:00Z</vt:filetime>
  </property>
  <property fmtid="{D5CDD505-2E9C-101B-9397-08002B2CF9AE}" pid="4" name="ContentTypeId">
    <vt:lpwstr>0x01010086D61E3C42243B46AA07A3A133ACD3EF</vt:lpwstr>
  </property>
  <property fmtid="{D5CDD505-2E9C-101B-9397-08002B2CF9AE}" pid="5" name="Order">
    <vt:r8>289500</vt:r8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